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7ee0f701c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f9f045425472a"/>
  </p:sldMasterIdLst>
  <p:sldIdLst>
    <p:sldId xmlns:r="http://schemas.openxmlformats.org/officeDocument/2006/relationships" id="256" r:id="R522129611424474a"/>
    <p:sldId xmlns:r="http://schemas.openxmlformats.org/officeDocument/2006/relationships" id="257" r:id="Rad6f08e1c0864b0f"/>
    <p:sldId xmlns:r="http://schemas.openxmlformats.org/officeDocument/2006/relationships" id="258" r:id="R3e7058ec8a24461b"/>
    <p:sldId xmlns:r="http://schemas.openxmlformats.org/officeDocument/2006/relationships" id="259" r:id="Re3b4a10fbf424b39"/>
    <p:sldId xmlns:r="http://schemas.openxmlformats.org/officeDocument/2006/relationships" id="260" r:id="R04efd6a0adfe441a"/>
    <p:sldId xmlns:r="http://schemas.openxmlformats.org/officeDocument/2006/relationships" id="261" r:id="Rafd6970cf26d4d95"/>
    <p:sldId xmlns:r="http://schemas.openxmlformats.org/officeDocument/2006/relationships" id="262" r:id="R6cc688ab7b61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f9f045425472a" /><Relationship Type="http://schemas.openxmlformats.org/officeDocument/2006/relationships/slide" Target="/ppt/slides/slide1.xml" Id="R522129611424474a" /><Relationship Type="http://schemas.openxmlformats.org/officeDocument/2006/relationships/slide" Target="/ppt/slides/slide2.xml" Id="Rad6f08e1c0864b0f" /><Relationship Type="http://schemas.openxmlformats.org/officeDocument/2006/relationships/slide" Target="/ppt/slides/slide3.xml" Id="R3e7058ec8a24461b" /><Relationship Type="http://schemas.openxmlformats.org/officeDocument/2006/relationships/slide" Target="/ppt/slides/slide4.xml" Id="Re3b4a10fbf424b39" /><Relationship Type="http://schemas.openxmlformats.org/officeDocument/2006/relationships/slide" Target="/ppt/slides/slide5.xml" Id="R04efd6a0adfe441a" /><Relationship Type="http://schemas.openxmlformats.org/officeDocument/2006/relationships/slide" Target="/ppt/slides/slide6.xml" Id="Rafd6970cf26d4d95" /><Relationship Type="http://schemas.openxmlformats.org/officeDocument/2006/relationships/slide" Target="/ppt/slides/slide7.xml" Id="R6cc688ab7b61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e47025898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cd4dd21304004" /><Relationship Type="http://schemas.openxmlformats.org/officeDocument/2006/relationships/theme" Target="/ppt/slideMasters/theme/theme1.xml" Id="R3b46246f799e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cd4dd2130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24dafac7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9dc53410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5d2c07fb4f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12563ef6b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94e7c540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e04530802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ee52af9d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12 857 962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INDREBØ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torindr@broadpark.no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988 598 291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