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c967cbdba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516df9ac3480b"/>
  </p:sldMasterIdLst>
  <p:sldIdLst>
    <p:sldId xmlns:r="http://schemas.openxmlformats.org/officeDocument/2006/relationships" id="256" r:id="Rff6244a40a054fbe"/>
    <p:sldId xmlns:r="http://schemas.openxmlformats.org/officeDocument/2006/relationships" id="257" r:id="Rcb9cdb78b7ea477f"/>
    <p:sldId xmlns:r="http://schemas.openxmlformats.org/officeDocument/2006/relationships" id="258" r:id="R8b5845677fb54d99"/>
    <p:sldId xmlns:r="http://schemas.openxmlformats.org/officeDocument/2006/relationships" id="259" r:id="Rd3d803e09af94f92"/>
    <p:sldId xmlns:r="http://schemas.openxmlformats.org/officeDocument/2006/relationships" id="260" r:id="R4780cc1040ba49be"/>
    <p:sldId xmlns:r="http://schemas.openxmlformats.org/officeDocument/2006/relationships" id="261" r:id="R122adc37936b4da7"/>
    <p:sldId xmlns:r="http://schemas.openxmlformats.org/officeDocument/2006/relationships" id="262" r:id="Re96507e2b1bb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516df9ac3480b" /><Relationship Type="http://schemas.openxmlformats.org/officeDocument/2006/relationships/slide" Target="/ppt/slides/slide1.xml" Id="Rff6244a40a054fbe" /><Relationship Type="http://schemas.openxmlformats.org/officeDocument/2006/relationships/slide" Target="/ppt/slides/slide2.xml" Id="Rcb9cdb78b7ea477f" /><Relationship Type="http://schemas.openxmlformats.org/officeDocument/2006/relationships/slide" Target="/ppt/slides/slide3.xml" Id="R8b5845677fb54d99" /><Relationship Type="http://schemas.openxmlformats.org/officeDocument/2006/relationships/slide" Target="/ppt/slides/slide4.xml" Id="Rd3d803e09af94f92" /><Relationship Type="http://schemas.openxmlformats.org/officeDocument/2006/relationships/slide" Target="/ppt/slides/slide5.xml" Id="R4780cc1040ba49be" /><Relationship Type="http://schemas.openxmlformats.org/officeDocument/2006/relationships/slide" Target="/ppt/slides/slide6.xml" Id="R122adc37936b4da7" /><Relationship Type="http://schemas.openxmlformats.org/officeDocument/2006/relationships/slide" Target="/ppt/slides/slide7.xml" Id="Re96507e2b1bb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d9490bca5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9b844f3a4bfe" /><Relationship Type="http://schemas.openxmlformats.org/officeDocument/2006/relationships/theme" Target="/ppt/slideMasters/theme/theme1.xml" Id="R16726c2ded4d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59b844f3a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220cb6ac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9f18f5c2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1fb891ae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0fcb3578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5341892ea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d04a0f3c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dca5b719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6 933 171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87 639 366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130 437 182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AXEL LØVENSKIOLD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 43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