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db9e79fc240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727633b48416f"/>
  </p:sldMasterIdLst>
  <p:sldIdLst>
    <p:sldId xmlns:r="http://schemas.openxmlformats.org/officeDocument/2006/relationships" id="256" r:id="R7b7f854be65f4479"/>
    <p:sldId xmlns:r="http://schemas.openxmlformats.org/officeDocument/2006/relationships" id="257" r:id="R6ea784314ed146bf"/>
    <p:sldId xmlns:r="http://schemas.openxmlformats.org/officeDocument/2006/relationships" id="258" r:id="R4733c9e119454132"/>
    <p:sldId xmlns:r="http://schemas.openxmlformats.org/officeDocument/2006/relationships" id="259" r:id="Rdb67d0d8ce524cd9"/>
    <p:sldId xmlns:r="http://schemas.openxmlformats.org/officeDocument/2006/relationships" id="260" r:id="R6bc34f3fbe204b3d"/>
    <p:sldId xmlns:r="http://schemas.openxmlformats.org/officeDocument/2006/relationships" id="261" r:id="R32aa19fb5cf942ed"/>
    <p:sldId xmlns:r="http://schemas.openxmlformats.org/officeDocument/2006/relationships" id="262" r:id="R44ada91164c949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727633b48416f" /><Relationship Type="http://schemas.openxmlformats.org/officeDocument/2006/relationships/slide" Target="/ppt/slides/slide1.xml" Id="R7b7f854be65f4479" /><Relationship Type="http://schemas.openxmlformats.org/officeDocument/2006/relationships/slide" Target="/ppt/slides/slide2.xml" Id="R6ea784314ed146bf" /><Relationship Type="http://schemas.openxmlformats.org/officeDocument/2006/relationships/slide" Target="/ppt/slides/slide3.xml" Id="R4733c9e119454132" /><Relationship Type="http://schemas.openxmlformats.org/officeDocument/2006/relationships/slide" Target="/ppt/slides/slide4.xml" Id="Rdb67d0d8ce524cd9" /><Relationship Type="http://schemas.openxmlformats.org/officeDocument/2006/relationships/slide" Target="/ppt/slides/slide5.xml" Id="R6bc34f3fbe204b3d" /><Relationship Type="http://schemas.openxmlformats.org/officeDocument/2006/relationships/slide" Target="/ppt/slides/slide6.xml" Id="R32aa19fb5cf942ed" /><Relationship Type="http://schemas.openxmlformats.org/officeDocument/2006/relationships/slide" Target="/ppt/slides/slide7.xml" Id="R44ada91164c949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25e7803af4f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9f5c3644641de" /><Relationship Type="http://schemas.openxmlformats.org/officeDocument/2006/relationships/theme" Target="/ppt/slideMasters/theme/theme1.xml" Id="Ra11c2136e8fd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a9f5c36446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d09ede4774c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61567d0b34f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8189b18cb42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0628bf9d749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793d37ce442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e678a938544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f7a2f16754a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11 148 643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10 752 578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10 763 049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48 362 118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63 280 391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NERGAARD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NERGAARD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