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bbe37e90ed41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44aad8bdb24f29"/>
  </p:sldMasterIdLst>
  <p:sldIdLst>
    <p:sldId xmlns:r="http://schemas.openxmlformats.org/officeDocument/2006/relationships" id="256" r:id="R228e086610df473b"/>
    <p:sldId xmlns:r="http://schemas.openxmlformats.org/officeDocument/2006/relationships" id="257" r:id="R7f5e4e4247bc4273"/>
    <p:sldId xmlns:r="http://schemas.openxmlformats.org/officeDocument/2006/relationships" id="258" r:id="R505d036203c64d4e"/>
    <p:sldId xmlns:r="http://schemas.openxmlformats.org/officeDocument/2006/relationships" id="259" r:id="R99ffad787ce846ba"/>
    <p:sldId xmlns:r="http://schemas.openxmlformats.org/officeDocument/2006/relationships" id="260" r:id="R26b2700882de4fbe"/>
    <p:sldId xmlns:r="http://schemas.openxmlformats.org/officeDocument/2006/relationships" id="261" r:id="Rc8e8c3041aab4346"/>
    <p:sldId xmlns:r="http://schemas.openxmlformats.org/officeDocument/2006/relationships" id="262" r:id="R84358c51fb1b46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4aad8bdb24f29" /><Relationship Type="http://schemas.openxmlformats.org/officeDocument/2006/relationships/slide" Target="/ppt/slides/slide1.xml" Id="R228e086610df473b" /><Relationship Type="http://schemas.openxmlformats.org/officeDocument/2006/relationships/slide" Target="/ppt/slides/slide2.xml" Id="R7f5e4e4247bc4273" /><Relationship Type="http://schemas.openxmlformats.org/officeDocument/2006/relationships/slide" Target="/ppt/slides/slide3.xml" Id="R505d036203c64d4e" /><Relationship Type="http://schemas.openxmlformats.org/officeDocument/2006/relationships/slide" Target="/ppt/slides/slide4.xml" Id="R99ffad787ce846ba" /><Relationship Type="http://schemas.openxmlformats.org/officeDocument/2006/relationships/slide" Target="/ppt/slides/slide5.xml" Id="R26b2700882de4fbe" /><Relationship Type="http://schemas.openxmlformats.org/officeDocument/2006/relationships/slide" Target="/ppt/slides/slide6.xml" Id="Rc8e8c3041aab4346" /><Relationship Type="http://schemas.openxmlformats.org/officeDocument/2006/relationships/slide" Target="/ppt/slides/slide7.xml" Id="R84358c51fb1b46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13e5a9f6f43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75c4e6d8c4bee" /><Relationship Type="http://schemas.openxmlformats.org/officeDocument/2006/relationships/theme" Target="/ppt/slideMasters/theme/theme1.xml" Id="Ra0919f0dde8b4d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075c4e6d8c4b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0f3ffa89a4d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a6429ca2e4f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35bca7e654e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4d778481b47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06c0d828a41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83201d9c24f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8143de2f74b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TRAFFORD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TRAFFORD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TRAFFORD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TRAFFORD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TRAFFORD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TRAFFORD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431 295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4 940 977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25 586 599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26 254 241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TRAFFORD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FREDRIK WILLIAM WITTUSEN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TRAFFORD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Holmendammen terrasse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69 49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988 628 441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TRAFFORD HOLDING AS</a:t>
            </a:r>
          </a:p>
        </p:txBody>
      </p:sp>
    </p:spTree>
  </p:cSld>
  <p:clrMapOvr>
    <a:masterClrMapping xmlns:a="http://schemas.openxmlformats.org/drawingml/2006/main"/>
  </p:clrMapOvr>
</p:sld>
</file>