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625cbb2b9944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f02b2f1b004eed"/>
  </p:sldMasterIdLst>
  <p:sldIdLst>
    <p:sldId xmlns:r="http://schemas.openxmlformats.org/officeDocument/2006/relationships" id="256" r:id="R5174521df17c4f6c"/>
    <p:sldId xmlns:r="http://schemas.openxmlformats.org/officeDocument/2006/relationships" id="257" r:id="R68f7720ae9fe47ef"/>
    <p:sldId xmlns:r="http://schemas.openxmlformats.org/officeDocument/2006/relationships" id="258" r:id="R80b46a392d504664"/>
    <p:sldId xmlns:r="http://schemas.openxmlformats.org/officeDocument/2006/relationships" id="259" r:id="R1629b080c2484d8b"/>
    <p:sldId xmlns:r="http://schemas.openxmlformats.org/officeDocument/2006/relationships" id="260" r:id="Raea8f04bea4e43e9"/>
    <p:sldId xmlns:r="http://schemas.openxmlformats.org/officeDocument/2006/relationships" id="261" r:id="R7de033f0cc6f427b"/>
    <p:sldId xmlns:r="http://schemas.openxmlformats.org/officeDocument/2006/relationships" id="262" r:id="Ra42c8df081f74d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02b2f1b004eed" /><Relationship Type="http://schemas.openxmlformats.org/officeDocument/2006/relationships/slide" Target="/ppt/slides/slide1.xml" Id="R5174521df17c4f6c" /><Relationship Type="http://schemas.openxmlformats.org/officeDocument/2006/relationships/slide" Target="/ppt/slides/slide2.xml" Id="R68f7720ae9fe47ef" /><Relationship Type="http://schemas.openxmlformats.org/officeDocument/2006/relationships/slide" Target="/ppt/slides/slide3.xml" Id="R80b46a392d504664" /><Relationship Type="http://schemas.openxmlformats.org/officeDocument/2006/relationships/slide" Target="/ppt/slides/slide4.xml" Id="R1629b080c2484d8b" /><Relationship Type="http://schemas.openxmlformats.org/officeDocument/2006/relationships/slide" Target="/ppt/slides/slide5.xml" Id="Raea8f04bea4e43e9" /><Relationship Type="http://schemas.openxmlformats.org/officeDocument/2006/relationships/slide" Target="/ppt/slides/slide6.xml" Id="R7de033f0cc6f427b" /><Relationship Type="http://schemas.openxmlformats.org/officeDocument/2006/relationships/slide" Target="/ppt/slides/slide7.xml" Id="Ra42c8df081f74d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21094df99b4b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9ec31182a4a69" /><Relationship Type="http://schemas.openxmlformats.org/officeDocument/2006/relationships/theme" Target="/ppt/slideMasters/theme/theme1.xml" Id="R7d9849ec63334e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a9ec31182a4a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229f431d743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e92d5bf934e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c95e853e4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d6b99567749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331d5b7814c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a40020e9f42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ff3ed92ce43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TNS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−761 869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74 773 819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417 382 736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439 215 705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HTNS INVEST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PTNS INVEST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THOMASSEN  –  26,2 %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THOMASSEN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988 641 766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TNS INVEST AS</a:t>
            </a:r>
          </a:p>
        </p:txBody>
      </p:sp>
    </p:spTree>
  </p:cSld>
  <p:clrMapOvr>
    <a:masterClrMapping xmlns:a="http://schemas.openxmlformats.org/drawingml/2006/main"/>
  </p:clrMapOvr>
</p:sld>
</file>