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a5960b680945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3fb38f16e2493c"/>
  </p:sldMasterIdLst>
  <p:sldIdLst>
    <p:sldId xmlns:r="http://schemas.openxmlformats.org/officeDocument/2006/relationships" id="256" r:id="R95ebcbcd021b4dda"/>
    <p:sldId xmlns:r="http://schemas.openxmlformats.org/officeDocument/2006/relationships" id="257" r:id="R6d66e97b1f4e4523"/>
    <p:sldId xmlns:r="http://schemas.openxmlformats.org/officeDocument/2006/relationships" id="258" r:id="Re40157f5635549f3"/>
    <p:sldId xmlns:r="http://schemas.openxmlformats.org/officeDocument/2006/relationships" id="259" r:id="R3a0f9e47e4fb4d33"/>
    <p:sldId xmlns:r="http://schemas.openxmlformats.org/officeDocument/2006/relationships" id="260" r:id="R6c3d1ee023634ffe"/>
    <p:sldId xmlns:r="http://schemas.openxmlformats.org/officeDocument/2006/relationships" id="261" r:id="Race712babdb44d89"/>
    <p:sldId xmlns:r="http://schemas.openxmlformats.org/officeDocument/2006/relationships" id="262" r:id="R6e43b13eb4db42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fb38f16e2493c" /><Relationship Type="http://schemas.openxmlformats.org/officeDocument/2006/relationships/slide" Target="/ppt/slides/slide1.xml" Id="R95ebcbcd021b4dda" /><Relationship Type="http://schemas.openxmlformats.org/officeDocument/2006/relationships/slide" Target="/ppt/slides/slide2.xml" Id="R6d66e97b1f4e4523" /><Relationship Type="http://schemas.openxmlformats.org/officeDocument/2006/relationships/slide" Target="/ppt/slides/slide3.xml" Id="Re40157f5635549f3" /><Relationship Type="http://schemas.openxmlformats.org/officeDocument/2006/relationships/slide" Target="/ppt/slides/slide4.xml" Id="R3a0f9e47e4fb4d33" /><Relationship Type="http://schemas.openxmlformats.org/officeDocument/2006/relationships/slide" Target="/ppt/slides/slide5.xml" Id="R6c3d1ee023634ffe" /><Relationship Type="http://schemas.openxmlformats.org/officeDocument/2006/relationships/slide" Target="/ppt/slides/slide6.xml" Id="Race712babdb44d89" /><Relationship Type="http://schemas.openxmlformats.org/officeDocument/2006/relationships/slide" Target="/ppt/slides/slide7.xml" Id="R6e43b13eb4db42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27b34e2144c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f44ab82e74087" /><Relationship Type="http://schemas.openxmlformats.org/officeDocument/2006/relationships/theme" Target="/ppt/slideMasters/theme/theme1.xml" Id="R96fe191426db40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cf44ab82e740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3da9975204b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c27c4e94840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7f60cd79c4a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3b24694694a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53f1c75e74f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6a4e1bfb245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09d9b362344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494 975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16 675 935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18 756 647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SOFIE FARSTAD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KALVENES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Safirvegen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3931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988 661 775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HOLDING AS</a:t>
            </a:r>
          </a:p>
        </p:txBody>
      </p:sp>
    </p:spTree>
  </p:cSld>
  <p:clrMapOvr>
    <a:masterClrMapping xmlns:a="http://schemas.openxmlformats.org/drawingml/2006/main"/>
  </p:clrMapOvr>
</p:sld>
</file>