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8f12804b4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fbb231aae4771"/>
  </p:sldMasterIdLst>
  <p:sldIdLst>
    <p:sldId xmlns:r="http://schemas.openxmlformats.org/officeDocument/2006/relationships" id="256" r:id="R26d09960d8014073"/>
    <p:sldId xmlns:r="http://schemas.openxmlformats.org/officeDocument/2006/relationships" id="257" r:id="Rd66e371239204598"/>
    <p:sldId xmlns:r="http://schemas.openxmlformats.org/officeDocument/2006/relationships" id="258" r:id="R051624c63eef4607"/>
    <p:sldId xmlns:r="http://schemas.openxmlformats.org/officeDocument/2006/relationships" id="259" r:id="R0c2a7d5ca79847e5"/>
    <p:sldId xmlns:r="http://schemas.openxmlformats.org/officeDocument/2006/relationships" id="260" r:id="Rf95481a46afd4c08"/>
    <p:sldId xmlns:r="http://schemas.openxmlformats.org/officeDocument/2006/relationships" id="261" r:id="R34d4a208ed894ca8"/>
    <p:sldId xmlns:r="http://schemas.openxmlformats.org/officeDocument/2006/relationships" id="262" r:id="Rfef33d6b4c37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fbb231aae4771" /><Relationship Type="http://schemas.openxmlformats.org/officeDocument/2006/relationships/slide" Target="/ppt/slides/slide1.xml" Id="R26d09960d8014073" /><Relationship Type="http://schemas.openxmlformats.org/officeDocument/2006/relationships/slide" Target="/ppt/slides/slide2.xml" Id="Rd66e371239204598" /><Relationship Type="http://schemas.openxmlformats.org/officeDocument/2006/relationships/slide" Target="/ppt/slides/slide3.xml" Id="R051624c63eef4607" /><Relationship Type="http://schemas.openxmlformats.org/officeDocument/2006/relationships/slide" Target="/ppt/slides/slide4.xml" Id="R0c2a7d5ca79847e5" /><Relationship Type="http://schemas.openxmlformats.org/officeDocument/2006/relationships/slide" Target="/ppt/slides/slide5.xml" Id="Rf95481a46afd4c08" /><Relationship Type="http://schemas.openxmlformats.org/officeDocument/2006/relationships/slide" Target="/ppt/slides/slide6.xml" Id="R34d4a208ed894ca8" /><Relationship Type="http://schemas.openxmlformats.org/officeDocument/2006/relationships/slide" Target="/ppt/slides/slide7.xml" Id="Rfef33d6b4c37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4eec83d78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355b45534181" /><Relationship Type="http://schemas.openxmlformats.org/officeDocument/2006/relationships/theme" Target="/ppt/slideMasters/theme/theme1.xml" Id="R690941d17095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0355b4553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e140067a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d9a9af7a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8b9ea7e2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79893cc2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810d0959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acc0e832946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8bfc34702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CLEARVISION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CLEARVISION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7 843 437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WILLY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08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