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bfe79e008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79237436f24f38"/>
  </p:sldMasterIdLst>
  <p:sldIdLst>
    <p:sldId xmlns:r="http://schemas.openxmlformats.org/officeDocument/2006/relationships" id="256" r:id="Rf1117ffb6f844f5e"/>
    <p:sldId xmlns:r="http://schemas.openxmlformats.org/officeDocument/2006/relationships" id="257" r:id="R38048d629d6a4646"/>
    <p:sldId xmlns:r="http://schemas.openxmlformats.org/officeDocument/2006/relationships" id="258" r:id="Rd13d7cdab0ce4fb3"/>
    <p:sldId xmlns:r="http://schemas.openxmlformats.org/officeDocument/2006/relationships" id="259" r:id="Rd6d877de60374144"/>
    <p:sldId xmlns:r="http://schemas.openxmlformats.org/officeDocument/2006/relationships" id="260" r:id="R4eb71b5cb9d9498e"/>
    <p:sldId xmlns:r="http://schemas.openxmlformats.org/officeDocument/2006/relationships" id="261" r:id="R7b28aae929b24e09"/>
    <p:sldId xmlns:r="http://schemas.openxmlformats.org/officeDocument/2006/relationships" id="262" r:id="R197463187b5f4b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9237436f24f38" /><Relationship Type="http://schemas.openxmlformats.org/officeDocument/2006/relationships/slide" Target="/ppt/slides/slide1.xml" Id="Rf1117ffb6f844f5e" /><Relationship Type="http://schemas.openxmlformats.org/officeDocument/2006/relationships/slide" Target="/ppt/slides/slide2.xml" Id="R38048d629d6a4646" /><Relationship Type="http://schemas.openxmlformats.org/officeDocument/2006/relationships/slide" Target="/ppt/slides/slide3.xml" Id="Rd13d7cdab0ce4fb3" /><Relationship Type="http://schemas.openxmlformats.org/officeDocument/2006/relationships/slide" Target="/ppt/slides/slide4.xml" Id="Rd6d877de60374144" /><Relationship Type="http://schemas.openxmlformats.org/officeDocument/2006/relationships/slide" Target="/ppt/slides/slide5.xml" Id="R4eb71b5cb9d9498e" /><Relationship Type="http://schemas.openxmlformats.org/officeDocument/2006/relationships/slide" Target="/ppt/slides/slide6.xml" Id="R7b28aae929b24e09" /><Relationship Type="http://schemas.openxmlformats.org/officeDocument/2006/relationships/slide" Target="/ppt/slides/slide7.xml" Id="R197463187b5f4b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38de5ae6b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ade197ae14216" /><Relationship Type="http://schemas.openxmlformats.org/officeDocument/2006/relationships/theme" Target="/ppt/slideMasters/theme/theme1.xml" Id="R682e4b15272948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9ade197ae1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5aa8ab287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941a9d11043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c73dcbe42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c9f9f6fe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f231e7fb9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512c691c45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240673b04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