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fb8d1fd7e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dd2a69e504de5"/>
  </p:sldMasterIdLst>
  <p:sldIdLst>
    <p:sldId xmlns:r="http://schemas.openxmlformats.org/officeDocument/2006/relationships" id="256" r:id="R9d1d9499c219445e"/>
    <p:sldId xmlns:r="http://schemas.openxmlformats.org/officeDocument/2006/relationships" id="257" r:id="R25c8ebf8ffcc4bc0"/>
    <p:sldId xmlns:r="http://schemas.openxmlformats.org/officeDocument/2006/relationships" id="258" r:id="R11c5a76087494756"/>
    <p:sldId xmlns:r="http://schemas.openxmlformats.org/officeDocument/2006/relationships" id="259" r:id="Rd656b64ae47744c2"/>
    <p:sldId xmlns:r="http://schemas.openxmlformats.org/officeDocument/2006/relationships" id="260" r:id="R443f032fec0f44d2"/>
    <p:sldId xmlns:r="http://schemas.openxmlformats.org/officeDocument/2006/relationships" id="261" r:id="R84f3a9fa6f22448e"/>
    <p:sldId xmlns:r="http://schemas.openxmlformats.org/officeDocument/2006/relationships" id="262" r:id="Rf09105b195b5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dd2a69e504de5" /><Relationship Type="http://schemas.openxmlformats.org/officeDocument/2006/relationships/slide" Target="/ppt/slides/slide1.xml" Id="R9d1d9499c219445e" /><Relationship Type="http://schemas.openxmlformats.org/officeDocument/2006/relationships/slide" Target="/ppt/slides/slide2.xml" Id="R25c8ebf8ffcc4bc0" /><Relationship Type="http://schemas.openxmlformats.org/officeDocument/2006/relationships/slide" Target="/ppt/slides/slide3.xml" Id="R11c5a76087494756" /><Relationship Type="http://schemas.openxmlformats.org/officeDocument/2006/relationships/slide" Target="/ppt/slides/slide4.xml" Id="Rd656b64ae47744c2" /><Relationship Type="http://schemas.openxmlformats.org/officeDocument/2006/relationships/slide" Target="/ppt/slides/slide5.xml" Id="R443f032fec0f44d2" /><Relationship Type="http://schemas.openxmlformats.org/officeDocument/2006/relationships/slide" Target="/ppt/slides/slide6.xml" Id="R84f3a9fa6f22448e" /><Relationship Type="http://schemas.openxmlformats.org/officeDocument/2006/relationships/slide" Target="/ppt/slides/slide7.xml" Id="Rf09105b195b5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a2fcd19b9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2ea71b054ad9" /><Relationship Type="http://schemas.openxmlformats.org/officeDocument/2006/relationships/theme" Target="/ppt/slideMasters/theme/theme1.xml" Id="R4fde919106db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52ea71b05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0a1ee61d4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feae8fc9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5528dc39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0068ec72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0be23a7eb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d59e8f2440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6e5cb839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11 641 484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135 767 768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153 963 777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82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