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76ca19597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2a2cb84e94ace"/>
  </p:sldMasterIdLst>
  <p:sldIdLst>
    <p:sldId xmlns:r="http://schemas.openxmlformats.org/officeDocument/2006/relationships" id="256" r:id="R5cbeeb5c5ea64d9e"/>
    <p:sldId xmlns:r="http://schemas.openxmlformats.org/officeDocument/2006/relationships" id="257" r:id="Rded90c7804014f17"/>
    <p:sldId xmlns:r="http://schemas.openxmlformats.org/officeDocument/2006/relationships" id="258" r:id="Rc058afad8dc7429e"/>
    <p:sldId xmlns:r="http://schemas.openxmlformats.org/officeDocument/2006/relationships" id="259" r:id="R26bf0e679067496c"/>
    <p:sldId xmlns:r="http://schemas.openxmlformats.org/officeDocument/2006/relationships" id="260" r:id="R2bffde58f5bc4ea5"/>
    <p:sldId xmlns:r="http://schemas.openxmlformats.org/officeDocument/2006/relationships" id="261" r:id="Rd16be933eef54012"/>
    <p:sldId xmlns:r="http://schemas.openxmlformats.org/officeDocument/2006/relationships" id="262" r:id="R7b3f687bb762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2a2cb84e94ace" /><Relationship Type="http://schemas.openxmlformats.org/officeDocument/2006/relationships/slide" Target="/ppt/slides/slide1.xml" Id="R5cbeeb5c5ea64d9e" /><Relationship Type="http://schemas.openxmlformats.org/officeDocument/2006/relationships/slide" Target="/ppt/slides/slide2.xml" Id="Rded90c7804014f17" /><Relationship Type="http://schemas.openxmlformats.org/officeDocument/2006/relationships/slide" Target="/ppt/slides/slide3.xml" Id="Rc058afad8dc7429e" /><Relationship Type="http://schemas.openxmlformats.org/officeDocument/2006/relationships/slide" Target="/ppt/slides/slide4.xml" Id="R26bf0e679067496c" /><Relationship Type="http://schemas.openxmlformats.org/officeDocument/2006/relationships/slide" Target="/ppt/slides/slide5.xml" Id="R2bffde58f5bc4ea5" /><Relationship Type="http://schemas.openxmlformats.org/officeDocument/2006/relationships/slide" Target="/ppt/slides/slide6.xml" Id="Rd16be933eef54012" /><Relationship Type="http://schemas.openxmlformats.org/officeDocument/2006/relationships/slide" Target="/ppt/slides/slide7.xml" Id="R7b3f687bb762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f19bc17d9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b665937e64bf6" /><Relationship Type="http://schemas.openxmlformats.org/officeDocument/2006/relationships/theme" Target="/ppt/slideMasters/theme/theme1.xml" Id="R7abea875c7f2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b665937e6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3ad2d74bb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ec6cb9cbd4f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4328d7e4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e2c8276994f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289cd94f8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de81dadb6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12bd5b51f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RONALD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Bergflødtveien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988 672 777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