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88851ae98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93711edbb4b2d"/>
  </p:sldMasterIdLst>
  <p:sldIdLst>
    <p:sldId xmlns:r="http://schemas.openxmlformats.org/officeDocument/2006/relationships" id="256" r:id="Rde011866b12a4b52"/>
    <p:sldId xmlns:r="http://schemas.openxmlformats.org/officeDocument/2006/relationships" id="257" r:id="R8d9d422a14f945db"/>
    <p:sldId xmlns:r="http://schemas.openxmlformats.org/officeDocument/2006/relationships" id="258" r:id="R62933ec62c8842de"/>
    <p:sldId xmlns:r="http://schemas.openxmlformats.org/officeDocument/2006/relationships" id="259" r:id="R08827c62e14d47d6"/>
    <p:sldId xmlns:r="http://schemas.openxmlformats.org/officeDocument/2006/relationships" id="260" r:id="Ra23f095ac8e642ca"/>
    <p:sldId xmlns:r="http://schemas.openxmlformats.org/officeDocument/2006/relationships" id="261" r:id="Rbd26df21ef7d4d59"/>
    <p:sldId xmlns:r="http://schemas.openxmlformats.org/officeDocument/2006/relationships" id="262" r:id="R43a001ff37a7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93711edbb4b2d" /><Relationship Type="http://schemas.openxmlformats.org/officeDocument/2006/relationships/slide" Target="/ppt/slides/slide1.xml" Id="Rde011866b12a4b52" /><Relationship Type="http://schemas.openxmlformats.org/officeDocument/2006/relationships/slide" Target="/ppt/slides/slide2.xml" Id="R8d9d422a14f945db" /><Relationship Type="http://schemas.openxmlformats.org/officeDocument/2006/relationships/slide" Target="/ppt/slides/slide3.xml" Id="R62933ec62c8842de" /><Relationship Type="http://schemas.openxmlformats.org/officeDocument/2006/relationships/slide" Target="/ppt/slides/slide4.xml" Id="R08827c62e14d47d6" /><Relationship Type="http://schemas.openxmlformats.org/officeDocument/2006/relationships/slide" Target="/ppt/slides/slide5.xml" Id="Ra23f095ac8e642ca" /><Relationship Type="http://schemas.openxmlformats.org/officeDocument/2006/relationships/slide" Target="/ppt/slides/slide6.xml" Id="Rbd26df21ef7d4d59" /><Relationship Type="http://schemas.openxmlformats.org/officeDocument/2006/relationships/slide" Target="/ppt/slides/slide7.xml" Id="R43a001ff37a7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cf15430b3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f8e4df5f4178" /><Relationship Type="http://schemas.openxmlformats.org/officeDocument/2006/relationships/theme" Target="/ppt/slideMasters/theme/theme1.xml" Id="R13a4641ed118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af8e4df5f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564d3b4ef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c088d940f4e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e7ef45a14e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49677384e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e83772e844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0c471f810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979ab444049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KOLSÅSTOPPEN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64 466 155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FREDERIK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