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25569f58d14f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9896ac127b4f9f"/>
  </p:sldMasterIdLst>
  <p:sldIdLst>
    <p:sldId xmlns:r="http://schemas.openxmlformats.org/officeDocument/2006/relationships" id="256" r:id="Rd6e5f6c82f8e45da"/>
    <p:sldId xmlns:r="http://schemas.openxmlformats.org/officeDocument/2006/relationships" id="257" r:id="R9f27222cafe94381"/>
    <p:sldId xmlns:r="http://schemas.openxmlformats.org/officeDocument/2006/relationships" id="258" r:id="Rd05ed914289547a3"/>
    <p:sldId xmlns:r="http://schemas.openxmlformats.org/officeDocument/2006/relationships" id="259" r:id="R65b2384e7abb4d8e"/>
    <p:sldId xmlns:r="http://schemas.openxmlformats.org/officeDocument/2006/relationships" id="260" r:id="Ra0f25ef8c015417b"/>
    <p:sldId xmlns:r="http://schemas.openxmlformats.org/officeDocument/2006/relationships" id="261" r:id="R6048c2fcddb44e32"/>
    <p:sldId xmlns:r="http://schemas.openxmlformats.org/officeDocument/2006/relationships" id="262" r:id="Red2a86b444f848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896ac127b4f9f" /><Relationship Type="http://schemas.openxmlformats.org/officeDocument/2006/relationships/slide" Target="/ppt/slides/slide1.xml" Id="Rd6e5f6c82f8e45da" /><Relationship Type="http://schemas.openxmlformats.org/officeDocument/2006/relationships/slide" Target="/ppt/slides/slide2.xml" Id="R9f27222cafe94381" /><Relationship Type="http://schemas.openxmlformats.org/officeDocument/2006/relationships/slide" Target="/ppt/slides/slide3.xml" Id="Rd05ed914289547a3" /><Relationship Type="http://schemas.openxmlformats.org/officeDocument/2006/relationships/slide" Target="/ppt/slides/slide4.xml" Id="R65b2384e7abb4d8e" /><Relationship Type="http://schemas.openxmlformats.org/officeDocument/2006/relationships/slide" Target="/ppt/slides/slide5.xml" Id="Ra0f25ef8c015417b" /><Relationship Type="http://schemas.openxmlformats.org/officeDocument/2006/relationships/slide" Target="/ppt/slides/slide6.xml" Id="R6048c2fcddb44e32" /><Relationship Type="http://schemas.openxmlformats.org/officeDocument/2006/relationships/slide" Target="/ppt/slides/slide7.xml" Id="Red2a86b444f848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5fab253bd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3e9f81f7c4461" /><Relationship Type="http://schemas.openxmlformats.org/officeDocument/2006/relationships/theme" Target="/ppt/slideMasters/theme/theme1.xml" Id="R626a1dca39d6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3e9f81f7c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01ec708774b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d5d0522be44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fad642487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67538795e48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5e6828ecc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f343adce7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4007df2f7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FRITHJOF ANDERSSEN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18 808 133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81 526 110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94 861 626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FRITHJOF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988 692 700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