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f20c2b9a7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f686583204da6"/>
  </p:sldMasterIdLst>
  <p:sldIdLst>
    <p:sldId xmlns:r="http://schemas.openxmlformats.org/officeDocument/2006/relationships" id="256" r:id="R32f837f1343549a0"/>
    <p:sldId xmlns:r="http://schemas.openxmlformats.org/officeDocument/2006/relationships" id="257" r:id="Rc7cd05eab5d14629"/>
    <p:sldId xmlns:r="http://schemas.openxmlformats.org/officeDocument/2006/relationships" id="258" r:id="R478a10c862e343e7"/>
    <p:sldId xmlns:r="http://schemas.openxmlformats.org/officeDocument/2006/relationships" id="259" r:id="R42408b826e934fb5"/>
    <p:sldId xmlns:r="http://schemas.openxmlformats.org/officeDocument/2006/relationships" id="260" r:id="Ra6791cd67794474c"/>
    <p:sldId xmlns:r="http://schemas.openxmlformats.org/officeDocument/2006/relationships" id="261" r:id="Rdcae3d6f551c46d3"/>
    <p:sldId xmlns:r="http://schemas.openxmlformats.org/officeDocument/2006/relationships" id="262" r:id="Raff214ea817c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f686583204da6" /><Relationship Type="http://schemas.openxmlformats.org/officeDocument/2006/relationships/slide" Target="/ppt/slides/slide1.xml" Id="R32f837f1343549a0" /><Relationship Type="http://schemas.openxmlformats.org/officeDocument/2006/relationships/slide" Target="/ppt/slides/slide2.xml" Id="Rc7cd05eab5d14629" /><Relationship Type="http://schemas.openxmlformats.org/officeDocument/2006/relationships/slide" Target="/ppt/slides/slide3.xml" Id="R478a10c862e343e7" /><Relationship Type="http://schemas.openxmlformats.org/officeDocument/2006/relationships/slide" Target="/ppt/slides/slide4.xml" Id="R42408b826e934fb5" /><Relationship Type="http://schemas.openxmlformats.org/officeDocument/2006/relationships/slide" Target="/ppt/slides/slide5.xml" Id="Ra6791cd67794474c" /><Relationship Type="http://schemas.openxmlformats.org/officeDocument/2006/relationships/slide" Target="/ppt/slides/slide6.xml" Id="Rdcae3d6f551c46d3" /><Relationship Type="http://schemas.openxmlformats.org/officeDocument/2006/relationships/slide" Target="/ppt/slides/slide7.xml" Id="Raff214ea817c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10eb1736c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d0ecd67f540e4" /><Relationship Type="http://schemas.openxmlformats.org/officeDocument/2006/relationships/theme" Target="/ppt/slideMasters/theme/theme1.xml" Id="R522d4b3e350a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d0ecd67f5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ef226b30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71890ba1c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03c41d64d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74a345ee7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aa94ed74d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9680e8e83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41907f00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HAHÅ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40 269 965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