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07a685989a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b32b0403264418"/>
  </p:sldMasterIdLst>
  <p:sldIdLst>
    <p:sldId xmlns:r="http://schemas.openxmlformats.org/officeDocument/2006/relationships" id="256" r:id="R05388b16e0904ebb"/>
    <p:sldId xmlns:r="http://schemas.openxmlformats.org/officeDocument/2006/relationships" id="257" r:id="R4cc253b6f22a4ce0"/>
    <p:sldId xmlns:r="http://schemas.openxmlformats.org/officeDocument/2006/relationships" id="258" r:id="R9a1670060d214d9a"/>
    <p:sldId xmlns:r="http://schemas.openxmlformats.org/officeDocument/2006/relationships" id="259" r:id="Rd6fbcafd2d4f4274"/>
    <p:sldId xmlns:r="http://schemas.openxmlformats.org/officeDocument/2006/relationships" id="260" r:id="Ra2b1b67037e94231"/>
    <p:sldId xmlns:r="http://schemas.openxmlformats.org/officeDocument/2006/relationships" id="261" r:id="R80f9ed2a684c4a99"/>
    <p:sldId xmlns:r="http://schemas.openxmlformats.org/officeDocument/2006/relationships" id="262" r:id="R6f5079eb6ed8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32b0403264418" /><Relationship Type="http://schemas.openxmlformats.org/officeDocument/2006/relationships/slide" Target="/ppt/slides/slide1.xml" Id="R05388b16e0904ebb" /><Relationship Type="http://schemas.openxmlformats.org/officeDocument/2006/relationships/slide" Target="/ppt/slides/slide2.xml" Id="R4cc253b6f22a4ce0" /><Relationship Type="http://schemas.openxmlformats.org/officeDocument/2006/relationships/slide" Target="/ppt/slides/slide3.xml" Id="R9a1670060d214d9a" /><Relationship Type="http://schemas.openxmlformats.org/officeDocument/2006/relationships/slide" Target="/ppt/slides/slide4.xml" Id="Rd6fbcafd2d4f4274" /><Relationship Type="http://schemas.openxmlformats.org/officeDocument/2006/relationships/slide" Target="/ppt/slides/slide5.xml" Id="Ra2b1b67037e94231" /><Relationship Type="http://schemas.openxmlformats.org/officeDocument/2006/relationships/slide" Target="/ppt/slides/slide6.xml" Id="R80f9ed2a684c4a99" /><Relationship Type="http://schemas.openxmlformats.org/officeDocument/2006/relationships/slide" Target="/ppt/slides/slide7.xml" Id="R6f5079eb6ed8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22ebeb73a44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3ff55e94d41fd" /><Relationship Type="http://schemas.openxmlformats.org/officeDocument/2006/relationships/theme" Target="/ppt/slideMasters/theme/theme1.xml" Id="R908a92bfabc3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83ff55e94d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0d61c657a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cf4288e204e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08c28818b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c49964e224e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857b6daac46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3d9a62d834e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72b240bb5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JAN-OLAV DAHLE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JAN-OLAV DAHLE AS ble etablert [år] og holder til i Mittet.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3 430 521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38 421 093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39 282 536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DAHLE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Langfjordsstranda 896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6363 Mittet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988 695 548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