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ef500c68e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7f1e2521942c2"/>
  </p:sldMasterIdLst>
  <p:sldIdLst>
    <p:sldId xmlns:r="http://schemas.openxmlformats.org/officeDocument/2006/relationships" id="256" r:id="Radcf1949f7574a1d"/>
    <p:sldId xmlns:r="http://schemas.openxmlformats.org/officeDocument/2006/relationships" id="257" r:id="R8d9a6e21c7154c39"/>
    <p:sldId xmlns:r="http://schemas.openxmlformats.org/officeDocument/2006/relationships" id="258" r:id="R07dcc82b66a34d80"/>
    <p:sldId xmlns:r="http://schemas.openxmlformats.org/officeDocument/2006/relationships" id="259" r:id="R7e8028b27e7c480b"/>
    <p:sldId xmlns:r="http://schemas.openxmlformats.org/officeDocument/2006/relationships" id="260" r:id="R1a6d5f24de4b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7f1e2521942c2" /><Relationship Type="http://schemas.openxmlformats.org/officeDocument/2006/relationships/slide" Target="/ppt/slides/slide1.xml" Id="Radcf1949f7574a1d" /><Relationship Type="http://schemas.openxmlformats.org/officeDocument/2006/relationships/slide" Target="/ppt/slides/slide2.xml" Id="R8d9a6e21c7154c39" /><Relationship Type="http://schemas.openxmlformats.org/officeDocument/2006/relationships/slide" Target="/ppt/slides/slide3.xml" Id="R07dcc82b66a34d80" /><Relationship Type="http://schemas.openxmlformats.org/officeDocument/2006/relationships/slide" Target="/ppt/slides/slide4.xml" Id="R7e8028b27e7c480b" /><Relationship Type="http://schemas.openxmlformats.org/officeDocument/2006/relationships/slide" Target="/ppt/slides/slide5.xml" Id="R1a6d5f24de4b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e4700f10f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41343d1a44d3" /><Relationship Type="http://schemas.openxmlformats.org/officeDocument/2006/relationships/theme" Target="/ppt/slideMasters/theme/theme1.xml" Id="R962cdaab3f9b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b41343d1a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342e2261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3562e78c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cb531e15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4e588b3bb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c6c91442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SKYTTERLAG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SKYTTERLAG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spydeberg@skytterlag.no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