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8e888e47b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34d4a8c6448a5"/>
  </p:sldMasterIdLst>
  <p:sldIdLst>
    <p:sldId xmlns:r="http://schemas.openxmlformats.org/officeDocument/2006/relationships" id="256" r:id="Rd2c3b3fe830f40a9"/>
    <p:sldId xmlns:r="http://schemas.openxmlformats.org/officeDocument/2006/relationships" id="257" r:id="Rb38010852dfd431b"/>
    <p:sldId xmlns:r="http://schemas.openxmlformats.org/officeDocument/2006/relationships" id="258" r:id="Rc57e0cc605384561"/>
    <p:sldId xmlns:r="http://schemas.openxmlformats.org/officeDocument/2006/relationships" id="259" r:id="Rca2d553897c54f68"/>
    <p:sldId xmlns:r="http://schemas.openxmlformats.org/officeDocument/2006/relationships" id="260" r:id="R41f0a56f393243ea"/>
    <p:sldId xmlns:r="http://schemas.openxmlformats.org/officeDocument/2006/relationships" id="261" r:id="Rb62c11a716a240a1"/>
    <p:sldId xmlns:r="http://schemas.openxmlformats.org/officeDocument/2006/relationships" id="262" r:id="R4aee7e499acc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34d4a8c6448a5" /><Relationship Type="http://schemas.openxmlformats.org/officeDocument/2006/relationships/slide" Target="/ppt/slides/slide1.xml" Id="Rd2c3b3fe830f40a9" /><Relationship Type="http://schemas.openxmlformats.org/officeDocument/2006/relationships/slide" Target="/ppt/slides/slide2.xml" Id="Rb38010852dfd431b" /><Relationship Type="http://schemas.openxmlformats.org/officeDocument/2006/relationships/slide" Target="/ppt/slides/slide3.xml" Id="Rc57e0cc605384561" /><Relationship Type="http://schemas.openxmlformats.org/officeDocument/2006/relationships/slide" Target="/ppt/slides/slide4.xml" Id="Rca2d553897c54f68" /><Relationship Type="http://schemas.openxmlformats.org/officeDocument/2006/relationships/slide" Target="/ppt/slides/slide5.xml" Id="R41f0a56f393243ea" /><Relationship Type="http://schemas.openxmlformats.org/officeDocument/2006/relationships/slide" Target="/ppt/slides/slide6.xml" Id="Rb62c11a716a240a1" /><Relationship Type="http://schemas.openxmlformats.org/officeDocument/2006/relationships/slide" Target="/ppt/slides/slide7.xml" Id="R4aee7e499acc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5909e92b8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262e743449d5" /><Relationship Type="http://schemas.openxmlformats.org/officeDocument/2006/relationships/theme" Target="/ppt/slideMasters/theme/theme1.xml" Id="R0f55e1075519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9262e7434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1c2164c8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843e0545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e1a38761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7311f0258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b76dd741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1941232d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f765887b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LENE HERADSTVEIT LANGELAND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HERADSTVEIT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