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7869ab95564c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f24e678bdb4c5f"/>
  </p:sldMasterIdLst>
  <p:sldIdLst>
    <p:sldId xmlns:r="http://schemas.openxmlformats.org/officeDocument/2006/relationships" id="256" r:id="Rde9e7b6e47804447"/>
    <p:sldId xmlns:r="http://schemas.openxmlformats.org/officeDocument/2006/relationships" id="257" r:id="R85ecdb2ccccc4f98"/>
    <p:sldId xmlns:r="http://schemas.openxmlformats.org/officeDocument/2006/relationships" id="258" r:id="Rbc45259a2dfc4726"/>
    <p:sldId xmlns:r="http://schemas.openxmlformats.org/officeDocument/2006/relationships" id="259" r:id="R027b849cc09a4384"/>
    <p:sldId xmlns:r="http://schemas.openxmlformats.org/officeDocument/2006/relationships" id="260" r:id="Rfdbab18abdcb4dec"/>
    <p:sldId xmlns:r="http://schemas.openxmlformats.org/officeDocument/2006/relationships" id="261" r:id="Rf3aa3523fc124d80"/>
    <p:sldId xmlns:r="http://schemas.openxmlformats.org/officeDocument/2006/relationships" id="262" r:id="Rb33057bacaea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f24e678bdb4c5f" /><Relationship Type="http://schemas.openxmlformats.org/officeDocument/2006/relationships/slide" Target="/ppt/slides/slide1.xml" Id="Rde9e7b6e47804447" /><Relationship Type="http://schemas.openxmlformats.org/officeDocument/2006/relationships/slide" Target="/ppt/slides/slide2.xml" Id="R85ecdb2ccccc4f98" /><Relationship Type="http://schemas.openxmlformats.org/officeDocument/2006/relationships/slide" Target="/ppt/slides/slide3.xml" Id="Rbc45259a2dfc4726" /><Relationship Type="http://schemas.openxmlformats.org/officeDocument/2006/relationships/slide" Target="/ppt/slides/slide4.xml" Id="R027b849cc09a4384" /><Relationship Type="http://schemas.openxmlformats.org/officeDocument/2006/relationships/slide" Target="/ppt/slides/slide5.xml" Id="Rfdbab18abdcb4dec" /><Relationship Type="http://schemas.openxmlformats.org/officeDocument/2006/relationships/slide" Target="/ppt/slides/slide6.xml" Id="Rf3aa3523fc124d80" /><Relationship Type="http://schemas.openxmlformats.org/officeDocument/2006/relationships/slide" Target="/ppt/slides/slide7.xml" Id="Rb33057bacaea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c3773eeac4f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956eeb2bc4098" /><Relationship Type="http://schemas.openxmlformats.org/officeDocument/2006/relationships/theme" Target="/ppt/slideMasters/theme/theme1.xml" Id="R58a0226668e248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956eeb2bc40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68dabc8e144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d7231503742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9c6ec4fb643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79d0715624f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a86045f464e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b8f50698f44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1326167d84e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LINDVARD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LINDVARD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LINDVARD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LINDVARD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LINDVARD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LINDVARD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15 929 804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112 420 651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119 316 775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LINDVARD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CHRISTINA LINDVARD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LINDVARD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Glassverkveien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988 711 837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LINDVARD INVEST AS</a:t>
            </a:r>
          </a:p>
        </p:txBody>
      </p:sp>
    </p:spTree>
  </p:cSld>
  <p:clrMapOvr>
    <a:masterClrMapping xmlns:a="http://schemas.openxmlformats.org/drawingml/2006/main"/>
  </p:clrMapOvr>
</p:sld>
</file>