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fa589451e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41e181b394617"/>
  </p:sldMasterIdLst>
  <p:sldIdLst>
    <p:sldId xmlns:r="http://schemas.openxmlformats.org/officeDocument/2006/relationships" id="256" r:id="R9e21897dd046464b"/>
    <p:sldId xmlns:r="http://schemas.openxmlformats.org/officeDocument/2006/relationships" id="257" r:id="Rd11ee18a0b8c4c5d"/>
    <p:sldId xmlns:r="http://schemas.openxmlformats.org/officeDocument/2006/relationships" id="258" r:id="R9d7b53e0b8ba4922"/>
    <p:sldId xmlns:r="http://schemas.openxmlformats.org/officeDocument/2006/relationships" id="259" r:id="R3f83da4cbc6642f4"/>
    <p:sldId xmlns:r="http://schemas.openxmlformats.org/officeDocument/2006/relationships" id="260" r:id="Rd8aa3a84631244e7"/>
    <p:sldId xmlns:r="http://schemas.openxmlformats.org/officeDocument/2006/relationships" id="261" r:id="R4c5281d614374d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41e181b394617" /><Relationship Type="http://schemas.openxmlformats.org/officeDocument/2006/relationships/slide" Target="/ppt/slides/slide1.xml" Id="R9e21897dd046464b" /><Relationship Type="http://schemas.openxmlformats.org/officeDocument/2006/relationships/slide" Target="/ppt/slides/slide2.xml" Id="Rd11ee18a0b8c4c5d" /><Relationship Type="http://schemas.openxmlformats.org/officeDocument/2006/relationships/slide" Target="/ppt/slides/slide3.xml" Id="R9d7b53e0b8ba4922" /><Relationship Type="http://schemas.openxmlformats.org/officeDocument/2006/relationships/slide" Target="/ppt/slides/slide4.xml" Id="R3f83da4cbc6642f4" /><Relationship Type="http://schemas.openxmlformats.org/officeDocument/2006/relationships/slide" Target="/ppt/slides/slide5.xml" Id="Rd8aa3a84631244e7" /><Relationship Type="http://schemas.openxmlformats.org/officeDocument/2006/relationships/slide" Target="/ppt/slides/slide6.xml" Id="R4c5281d614374d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eee779be8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35894f3e74ea4" /><Relationship Type="http://schemas.openxmlformats.org/officeDocument/2006/relationships/theme" Target="/ppt/slideMasters/theme/theme1.xml" Id="R7f6f22e2d568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35894f3e7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0ab24aced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08dbe94bd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6fbb33f97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831eb773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d49de6076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84d94adad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REGNSKAPSBYRÅ JADIDI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REGNSKAPSBYRÅ JADIDI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1 047 621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1 785 032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51 36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post@abcregnskap.net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www.abcregnskap.net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988 714 216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