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d9194e05a042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e5e4f902640cb"/>
  </p:sldMasterIdLst>
  <p:sldIdLst>
    <p:sldId xmlns:r="http://schemas.openxmlformats.org/officeDocument/2006/relationships" id="256" r:id="Rbef625d918f94167"/>
    <p:sldId xmlns:r="http://schemas.openxmlformats.org/officeDocument/2006/relationships" id="257" r:id="Rdd3c7489c2a54a49"/>
    <p:sldId xmlns:r="http://schemas.openxmlformats.org/officeDocument/2006/relationships" id="258" r:id="Rdfd3a3a6d15b45f1"/>
    <p:sldId xmlns:r="http://schemas.openxmlformats.org/officeDocument/2006/relationships" id="259" r:id="R84af269a1faa4df3"/>
    <p:sldId xmlns:r="http://schemas.openxmlformats.org/officeDocument/2006/relationships" id="260" r:id="R804c099038614d6b"/>
    <p:sldId xmlns:r="http://schemas.openxmlformats.org/officeDocument/2006/relationships" id="261" r:id="Re9aacc3d677a4745"/>
    <p:sldId xmlns:r="http://schemas.openxmlformats.org/officeDocument/2006/relationships" id="262" r:id="R34d3bee958194b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e5e4f902640cb" /><Relationship Type="http://schemas.openxmlformats.org/officeDocument/2006/relationships/slide" Target="/ppt/slides/slide1.xml" Id="Rbef625d918f94167" /><Relationship Type="http://schemas.openxmlformats.org/officeDocument/2006/relationships/slide" Target="/ppt/slides/slide2.xml" Id="Rdd3c7489c2a54a49" /><Relationship Type="http://schemas.openxmlformats.org/officeDocument/2006/relationships/slide" Target="/ppt/slides/slide3.xml" Id="Rdfd3a3a6d15b45f1" /><Relationship Type="http://schemas.openxmlformats.org/officeDocument/2006/relationships/slide" Target="/ppt/slides/slide4.xml" Id="R84af269a1faa4df3" /><Relationship Type="http://schemas.openxmlformats.org/officeDocument/2006/relationships/slide" Target="/ppt/slides/slide5.xml" Id="R804c099038614d6b" /><Relationship Type="http://schemas.openxmlformats.org/officeDocument/2006/relationships/slide" Target="/ppt/slides/slide6.xml" Id="Re9aacc3d677a4745" /><Relationship Type="http://schemas.openxmlformats.org/officeDocument/2006/relationships/slide" Target="/ppt/slides/slide7.xml" Id="R34d3bee958194b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fe702c431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120b0ba834022" /><Relationship Type="http://schemas.openxmlformats.org/officeDocument/2006/relationships/theme" Target="/ppt/slideMasters/theme/theme1.xml" Id="R07bde70386bd46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0120b0ba8340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659b478974d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20a649c5144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d1f6dd2ea4c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9a5af188a4a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9e4c2842443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22ffebafd49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82425cda646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HILLS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HILLS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−319 922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7 464 976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21 958 836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25 533 364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HILLESTAD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Jarle Hillestad, Hauanåsen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988 724 408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HILLS HOLDING AS</a:t>
            </a:r>
          </a:p>
        </p:txBody>
      </p:sp>
    </p:spTree>
  </p:cSld>
  <p:clrMapOvr>
    <a:masterClrMapping xmlns:a="http://schemas.openxmlformats.org/drawingml/2006/main"/>
  </p:clrMapOvr>
</p:sld>
</file>