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26a39eb89544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2d3d7a33544cc"/>
  </p:sldMasterIdLst>
  <p:sldIdLst>
    <p:sldId xmlns:r="http://schemas.openxmlformats.org/officeDocument/2006/relationships" id="256" r:id="Re623ce318b394489"/>
    <p:sldId xmlns:r="http://schemas.openxmlformats.org/officeDocument/2006/relationships" id="257" r:id="Rc2d9db3e6cfe43ef"/>
    <p:sldId xmlns:r="http://schemas.openxmlformats.org/officeDocument/2006/relationships" id="258" r:id="R5a7d6390866a4a2d"/>
    <p:sldId xmlns:r="http://schemas.openxmlformats.org/officeDocument/2006/relationships" id="259" r:id="Rfeb3fbb00472458b"/>
    <p:sldId xmlns:r="http://schemas.openxmlformats.org/officeDocument/2006/relationships" id="260" r:id="R3da77cbf4c7f45e1"/>
    <p:sldId xmlns:r="http://schemas.openxmlformats.org/officeDocument/2006/relationships" id="261" r:id="Rd30eb4b801fd4b01"/>
    <p:sldId xmlns:r="http://schemas.openxmlformats.org/officeDocument/2006/relationships" id="262" r:id="R4784465442744d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2d3d7a33544cc" /><Relationship Type="http://schemas.openxmlformats.org/officeDocument/2006/relationships/slide" Target="/ppt/slides/slide1.xml" Id="Re623ce318b394489" /><Relationship Type="http://schemas.openxmlformats.org/officeDocument/2006/relationships/slide" Target="/ppt/slides/slide2.xml" Id="Rc2d9db3e6cfe43ef" /><Relationship Type="http://schemas.openxmlformats.org/officeDocument/2006/relationships/slide" Target="/ppt/slides/slide3.xml" Id="R5a7d6390866a4a2d" /><Relationship Type="http://schemas.openxmlformats.org/officeDocument/2006/relationships/slide" Target="/ppt/slides/slide4.xml" Id="Rfeb3fbb00472458b" /><Relationship Type="http://schemas.openxmlformats.org/officeDocument/2006/relationships/slide" Target="/ppt/slides/slide5.xml" Id="R3da77cbf4c7f45e1" /><Relationship Type="http://schemas.openxmlformats.org/officeDocument/2006/relationships/slide" Target="/ppt/slides/slide6.xml" Id="Rd30eb4b801fd4b01" /><Relationship Type="http://schemas.openxmlformats.org/officeDocument/2006/relationships/slide" Target="/ppt/slides/slide7.xml" Id="R4784465442744d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00930d09745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3f6d4e2224a4c" /><Relationship Type="http://schemas.openxmlformats.org/officeDocument/2006/relationships/theme" Target="/ppt/slideMasters/theme/theme1.xml" Id="R05ac19f4579b44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63f6d4e2224a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f55dc615b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9bfaa26e841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49f25676248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3a236b74643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cd00551194c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4084c5d9348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19cde590c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ADVISOR REVISJON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ADVISOR REVISJON &amp; REGNSKAP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7 225 572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470 766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4 712 211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6 337 119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ANN-MARI MIRKOVIC JUVIK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AMELIA MIRKOVIC EKREN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JUVIK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KATARINA EKREN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Ytrebygdsvegen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5251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post@advisorrevisjon.no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www.advisorrevisjon.no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988 727 571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