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d19d65d85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3c605061e4231"/>
  </p:sldMasterIdLst>
  <p:sldIdLst>
    <p:sldId xmlns:r="http://schemas.openxmlformats.org/officeDocument/2006/relationships" id="256" r:id="Rb344bfea7d184540"/>
    <p:sldId xmlns:r="http://schemas.openxmlformats.org/officeDocument/2006/relationships" id="257" r:id="R881c1a7d245d446d"/>
    <p:sldId xmlns:r="http://schemas.openxmlformats.org/officeDocument/2006/relationships" id="258" r:id="R9c21075d92244795"/>
    <p:sldId xmlns:r="http://schemas.openxmlformats.org/officeDocument/2006/relationships" id="259" r:id="Rb9bb1f7f59264974"/>
    <p:sldId xmlns:r="http://schemas.openxmlformats.org/officeDocument/2006/relationships" id="260" r:id="R75342c34cd004b57"/>
    <p:sldId xmlns:r="http://schemas.openxmlformats.org/officeDocument/2006/relationships" id="261" r:id="Rcf4737df84814247"/>
    <p:sldId xmlns:r="http://schemas.openxmlformats.org/officeDocument/2006/relationships" id="262" r:id="R80f25976321f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3c605061e4231" /><Relationship Type="http://schemas.openxmlformats.org/officeDocument/2006/relationships/slide" Target="/ppt/slides/slide1.xml" Id="Rb344bfea7d184540" /><Relationship Type="http://schemas.openxmlformats.org/officeDocument/2006/relationships/slide" Target="/ppt/slides/slide2.xml" Id="R881c1a7d245d446d" /><Relationship Type="http://schemas.openxmlformats.org/officeDocument/2006/relationships/slide" Target="/ppt/slides/slide3.xml" Id="R9c21075d92244795" /><Relationship Type="http://schemas.openxmlformats.org/officeDocument/2006/relationships/slide" Target="/ppt/slides/slide4.xml" Id="Rb9bb1f7f59264974" /><Relationship Type="http://schemas.openxmlformats.org/officeDocument/2006/relationships/slide" Target="/ppt/slides/slide5.xml" Id="R75342c34cd004b57" /><Relationship Type="http://schemas.openxmlformats.org/officeDocument/2006/relationships/slide" Target="/ppt/slides/slide6.xml" Id="Rcf4737df84814247" /><Relationship Type="http://schemas.openxmlformats.org/officeDocument/2006/relationships/slide" Target="/ppt/slides/slide7.xml" Id="R80f25976321f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114fbeb3b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8c0575fa4538" /><Relationship Type="http://schemas.openxmlformats.org/officeDocument/2006/relationships/theme" Target="/ppt/slideMasters/theme/theme1.xml" Id="R05301d4d0370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b8c0575fa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61acafdb7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5cd88d1bd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da6f8e6149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981ccecd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5c0c54d4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cde20efb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3dd83f8a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STANGELAND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