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9d07dd2a7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d9b7ed68147a3"/>
  </p:sldMasterIdLst>
  <p:sldIdLst>
    <p:sldId xmlns:r="http://schemas.openxmlformats.org/officeDocument/2006/relationships" id="256" r:id="R9127566ef94e474a"/>
    <p:sldId xmlns:r="http://schemas.openxmlformats.org/officeDocument/2006/relationships" id="257" r:id="R023eb329c3674b52"/>
    <p:sldId xmlns:r="http://schemas.openxmlformats.org/officeDocument/2006/relationships" id="258" r:id="R3505534307374847"/>
    <p:sldId xmlns:r="http://schemas.openxmlformats.org/officeDocument/2006/relationships" id="259" r:id="Ra29990e495ef4584"/>
    <p:sldId xmlns:r="http://schemas.openxmlformats.org/officeDocument/2006/relationships" id="260" r:id="R7d7737c5260347e8"/>
    <p:sldId xmlns:r="http://schemas.openxmlformats.org/officeDocument/2006/relationships" id="261" r:id="Rc3d7fd108e9c4484"/>
    <p:sldId xmlns:r="http://schemas.openxmlformats.org/officeDocument/2006/relationships" id="262" r:id="R7ecd62f17174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d9b7ed68147a3" /><Relationship Type="http://schemas.openxmlformats.org/officeDocument/2006/relationships/slide" Target="/ppt/slides/slide1.xml" Id="R9127566ef94e474a" /><Relationship Type="http://schemas.openxmlformats.org/officeDocument/2006/relationships/slide" Target="/ppt/slides/slide2.xml" Id="R023eb329c3674b52" /><Relationship Type="http://schemas.openxmlformats.org/officeDocument/2006/relationships/slide" Target="/ppt/slides/slide3.xml" Id="R3505534307374847" /><Relationship Type="http://schemas.openxmlformats.org/officeDocument/2006/relationships/slide" Target="/ppt/slides/slide4.xml" Id="Ra29990e495ef4584" /><Relationship Type="http://schemas.openxmlformats.org/officeDocument/2006/relationships/slide" Target="/ppt/slides/slide5.xml" Id="R7d7737c5260347e8" /><Relationship Type="http://schemas.openxmlformats.org/officeDocument/2006/relationships/slide" Target="/ppt/slides/slide6.xml" Id="Rc3d7fd108e9c4484" /><Relationship Type="http://schemas.openxmlformats.org/officeDocument/2006/relationships/slide" Target="/ppt/slides/slide7.xml" Id="R7ecd62f17174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03132936f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6ffc9c604844" /><Relationship Type="http://schemas.openxmlformats.org/officeDocument/2006/relationships/theme" Target="/ppt/slideMasters/theme/theme1.xml" Id="R2f02def8da92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96ffc9c60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4752bda1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706a5a19f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1d7676be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023f6d89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f1880d0ea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89d60d754c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15832211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JORAD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7 110 598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65 419 399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65 553 408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JOHANNE NILSEN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IVAR IVERSEN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NILSEN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AGERSBORG IVERSEN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NILSEN GRINAKER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 AGERSBORG IVERSEN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Stillaugs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