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09f40f7a4041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8ffa41070c4c0a"/>
  </p:sldMasterIdLst>
  <p:sldIdLst>
    <p:sldId xmlns:r="http://schemas.openxmlformats.org/officeDocument/2006/relationships" id="256" r:id="Reca9c443faf64d10"/>
    <p:sldId xmlns:r="http://schemas.openxmlformats.org/officeDocument/2006/relationships" id="257" r:id="R80812a2a05834594"/>
    <p:sldId xmlns:r="http://schemas.openxmlformats.org/officeDocument/2006/relationships" id="258" r:id="Rcfa5b02fb86a42b5"/>
    <p:sldId xmlns:r="http://schemas.openxmlformats.org/officeDocument/2006/relationships" id="259" r:id="R0043bacfabcb46e7"/>
    <p:sldId xmlns:r="http://schemas.openxmlformats.org/officeDocument/2006/relationships" id="260" r:id="R1128522e1a8047e3"/>
    <p:sldId xmlns:r="http://schemas.openxmlformats.org/officeDocument/2006/relationships" id="261" r:id="R16e424cf1dee470a"/>
    <p:sldId xmlns:r="http://schemas.openxmlformats.org/officeDocument/2006/relationships" id="262" r:id="R7e05a6afb97346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8ffa41070c4c0a" /><Relationship Type="http://schemas.openxmlformats.org/officeDocument/2006/relationships/slide" Target="/ppt/slides/slide1.xml" Id="Reca9c443faf64d10" /><Relationship Type="http://schemas.openxmlformats.org/officeDocument/2006/relationships/slide" Target="/ppt/slides/slide2.xml" Id="R80812a2a05834594" /><Relationship Type="http://schemas.openxmlformats.org/officeDocument/2006/relationships/slide" Target="/ppt/slides/slide3.xml" Id="Rcfa5b02fb86a42b5" /><Relationship Type="http://schemas.openxmlformats.org/officeDocument/2006/relationships/slide" Target="/ppt/slides/slide4.xml" Id="R0043bacfabcb46e7" /><Relationship Type="http://schemas.openxmlformats.org/officeDocument/2006/relationships/slide" Target="/ppt/slides/slide5.xml" Id="R1128522e1a8047e3" /><Relationship Type="http://schemas.openxmlformats.org/officeDocument/2006/relationships/slide" Target="/ppt/slides/slide6.xml" Id="R16e424cf1dee470a" /><Relationship Type="http://schemas.openxmlformats.org/officeDocument/2006/relationships/slide" Target="/ppt/slides/slide7.xml" Id="R7e05a6afb97346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c0a30dceb74e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48f0fb4f0c407c" /><Relationship Type="http://schemas.openxmlformats.org/officeDocument/2006/relationships/theme" Target="/ppt/slideMasters/theme/theme1.xml" Id="R819bc7edf03449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48f0fb4f0c40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35fa257e8c43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82f0422a749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2f4e2ab85647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3e1e1a9a574c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2fcdbcd1c34d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8c1163232d4cf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cbd2ec663f47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BØMA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BØMA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−16 927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4 080 121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22 064 777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24 364 777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BØRRE WINTHER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Jan Børre Winther, Lumber brygge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4621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988 767 646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BØMA AS</a:t>
            </a:r>
          </a:p>
        </p:txBody>
      </p:sp>
    </p:spTree>
  </p:cSld>
  <p:clrMapOvr>
    <a:masterClrMapping xmlns:a="http://schemas.openxmlformats.org/drawingml/2006/main"/>
  </p:clrMapOvr>
</p:sld>
</file>