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eede331bc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9ec7133314585"/>
  </p:sldMasterIdLst>
  <p:sldIdLst>
    <p:sldId xmlns:r="http://schemas.openxmlformats.org/officeDocument/2006/relationships" id="256" r:id="R802e1a7d892a4d5c"/>
    <p:sldId xmlns:r="http://schemas.openxmlformats.org/officeDocument/2006/relationships" id="257" r:id="R836b58346a134bd5"/>
    <p:sldId xmlns:r="http://schemas.openxmlformats.org/officeDocument/2006/relationships" id="258" r:id="R6f5de854dab7412e"/>
    <p:sldId xmlns:r="http://schemas.openxmlformats.org/officeDocument/2006/relationships" id="259" r:id="R27b596a62e0d4189"/>
    <p:sldId xmlns:r="http://schemas.openxmlformats.org/officeDocument/2006/relationships" id="260" r:id="Ref8ed951064b45a3"/>
    <p:sldId xmlns:r="http://schemas.openxmlformats.org/officeDocument/2006/relationships" id="261" r:id="R2b781566c9734e57"/>
    <p:sldId xmlns:r="http://schemas.openxmlformats.org/officeDocument/2006/relationships" id="262" r:id="R9139384c0de4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9ec7133314585" /><Relationship Type="http://schemas.openxmlformats.org/officeDocument/2006/relationships/slide" Target="/ppt/slides/slide1.xml" Id="R802e1a7d892a4d5c" /><Relationship Type="http://schemas.openxmlformats.org/officeDocument/2006/relationships/slide" Target="/ppt/slides/slide2.xml" Id="R836b58346a134bd5" /><Relationship Type="http://schemas.openxmlformats.org/officeDocument/2006/relationships/slide" Target="/ppt/slides/slide3.xml" Id="R6f5de854dab7412e" /><Relationship Type="http://schemas.openxmlformats.org/officeDocument/2006/relationships/slide" Target="/ppt/slides/slide4.xml" Id="R27b596a62e0d4189" /><Relationship Type="http://schemas.openxmlformats.org/officeDocument/2006/relationships/slide" Target="/ppt/slides/slide5.xml" Id="Ref8ed951064b45a3" /><Relationship Type="http://schemas.openxmlformats.org/officeDocument/2006/relationships/slide" Target="/ppt/slides/slide6.xml" Id="R2b781566c9734e57" /><Relationship Type="http://schemas.openxmlformats.org/officeDocument/2006/relationships/slide" Target="/ppt/slides/slide7.xml" Id="R9139384c0de4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1ccbccbea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c0afda29a4abe" /><Relationship Type="http://schemas.openxmlformats.org/officeDocument/2006/relationships/theme" Target="/ppt/slideMasters/theme/theme1.xml" Id="R88fab5457238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c0afda29a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11bd5ba4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c4a086cf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fb991837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22450929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68865398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701802adf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eb6a91e01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KRIMANI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KRIMANI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KRIMANI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KRIMANI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KRIMANI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KRIMANI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32 835 648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38 132 396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KRIMANI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ANNINE THOMASSEN GJESVIK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ORCA CAPITAL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ANNINE THOMASSEN GJESVIK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NINI GJESVIK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ORCA CAPITAL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KRIMANI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Jonsokveien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KRIMANI AS</a:t>
            </a:r>
          </a:p>
        </p:txBody>
      </p:sp>
    </p:spTree>
  </p:cSld>
  <p:clrMapOvr>
    <a:masterClrMapping xmlns:a="http://schemas.openxmlformats.org/drawingml/2006/main"/>
  </p:clrMapOvr>
</p:sld>
</file>