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ed04f78e9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c5191d4cb4262"/>
  </p:sldMasterIdLst>
  <p:sldIdLst>
    <p:sldId xmlns:r="http://schemas.openxmlformats.org/officeDocument/2006/relationships" id="256" r:id="R490ebed039d444ff"/>
    <p:sldId xmlns:r="http://schemas.openxmlformats.org/officeDocument/2006/relationships" id="257" r:id="R49838162ba0e445d"/>
    <p:sldId xmlns:r="http://schemas.openxmlformats.org/officeDocument/2006/relationships" id="258" r:id="R39b2756b1cf843ec"/>
    <p:sldId xmlns:r="http://schemas.openxmlformats.org/officeDocument/2006/relationships" id="259" r:id="R52d06166d1fb4ef6"/>
    <p:sldId xmlns:r="http://schemas.openxmlformats.org/officeDocument/2006/relationships" id="260" r:id="Rc2ea22d63f3248b3"/>
    <p:sldId xmlns:r="http://schemas.openxmlformats.org/officeDocument/2006/relationships" id="261" r:id="Rd27765a5bbc6462a"/>
    <p:sldId xmlns:r="http://schemas.openxmlformats.org/officeDocument/2006/relationships" id="262" r:id="Rfdda06afa4c6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c5191d4cb4262" /><Relationship Type="http://schemas.openxmlformats.org/officeDocument/2006/relationships/slide" Target="/ppt/slides/slide1.xml" Id="R490ebed039d444ff" /><Relationship Type="http://schemas.openxmlformats.org/officeDocument/2006/relationships/slide" Target="/ppt/slides/slide2.xml" Id="R49838162ba0e445d" /><Relationship Type="http://schemas.openxmlformats.org/officeDocument/2006/relationships/slide" Target="/ppt/slides/slide3.xml" Id="R39b2756b1cf843ec" /><Relationship Type="http://schemas.openxmlformats.org/officeDocument/2006/relationships/slide" Target="/ppt/slides/slide4.xml" Id="R52d06166d1fb4ef6" /><Relationship Type="http://schemas.openxmlformats.org/officeDocument/2006/relationships/slide" Target="/ppt/slides/slide5.xml" Id="Rc2ea22d63f3248b3" /><Relationship Type="http://schemas.openxmlformats.org/officeDocument/2006/relationships/slide" Target="/ppt/slides/slide6.xml" Id="Rd27765a5bbc6462a" /><Relationship Type="http://schemas.openxmlformats.org/officeDocument/2006/relationships/slide" Target="/ppt/slides/slide7.xml" Id="Rfdda06afa4c6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bf494a0d9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23b588184a31" /><Relationship Type="http://schemas.openxmlformats.org/officeDocument/2006/relationships/theme" Target="/ppt/slideMasters/theme/theme1.xml" Id="R455691aa5e7b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323b58818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244a22b5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c5d4ffb6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e633d675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ca70a2a9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c4755d18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a0cca5d9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4d908fd7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LANGESKOGEN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LUND ISAKSEN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HUGAAS MYRDAL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ANETTE ANTHONISEN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NAMDAL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