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3477a3bac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9a2bd8f144c0e"/>
  </p:sldMasterIdLst>
  <p:sldIdLst>
    <p:sldId xmlns:r="http://schemas.openxmlformats.org/officeDocument/2006/relationships" id="256" r:id="Rb61a5d9bca684a06"/>
    <p:sldId xmlns:r="http://schemas.openxmlformats.org/officeDocument/2006/relationships" id="257" r:id="R0edae89cc07f49d0"/>
    <p:sldId xmlns:r="http://schemas.openxmlformats.org/officeDocument/2006/relationships" id="258" r:id="R1580fbb887074604"/>
    <p:sldId xmlns:r="http://schemas.openxmlformats.org/officeDocument/2006/relationships" id="259" r:id="R6b6bf2299243469d"/>
    <p:sldId xmlns:r="http://schemas.openxmlformats.org/officeDocument/2006/relationships" id="260" r:id="Rd9dddf4f4e5641ba"/>
    <p:sldId xmlns:r="http://schemas.openxmlformats.org/officeDocument/2006/relationships" id="261" r:id="R02241937ea5c4801"/>
    <p:sldId xmlns:r="http://schemas.openxmlformats.org/officeDocument/2006/relationships" id="262" r:id="R71dda319f0a5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9a2bd8f144c0e" /><Relationship Type="http://schemas.openxmlformats.org/officeDocument/2006/relationships/slide" Target="/ppt/slides/slide1.xml" Id="Rb61a5d9bca684a06" /><Relationship Type="http://schemas.openxmlformats.org/officeDocument/2006/relationships/slide" Target="/ppt/slides/slide2.xml" Id="R0edae89cc07f49d0" /><Relationship Type="http://schemas.openxmlformats.org/officeDocument/2006/relationships/slide" Target="/ppt/slides/slide3.xml" Id="R1580fbb887074604" /><Relationship Type="http://schemas.openxmlformats.org/officeDocument/2006/relationships/slide" Target="/ppt/slides/slide4.xml" Id="R6b6bf2299243469d" /><Relationship Type="http://schemas.openxmlformats.org/officeDocument/2006/relationships/slide" Target="/ppt/slides/slide5.xml" Id="Rd9dddf4f4e5641ba" /><Relationship Type="http://schemas.openxmlformats.org/officeDocument/2006/relationships/slide" Target="/ppt/slides/slide6.xml" Id="R02241937ea5c4801" /><Relationship Type="http://schemas.openxmlformats.org/officeDocument/2006/relationships/slide" Target="/ppt/slides/slide7.xml" Id="R71dda319f0a5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85ec8db62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8be5832b344ed" /><Relationship Type="http://schemas.openxmlformats.org/officeDocument/2006/relationships/theme" Target="/ppt/slideMasters/theme/theme1.xml" Id="Rf86ad2ae7d0a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8be5832b3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09a776094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8171a1030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e7c233b8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8399bd0d9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161d2b20c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aedb6758a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95b760b2a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HOLDING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71 735 614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95 266 170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MARTON JAKOBSEN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HEMNES JAKOBSEN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MONIKA JAKOBSEN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JAKOBSEN KVALVIK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HOLDING AS</a:t>
            </a:r>
          </a:p>
        </p:txBody>
      </p:sp>
    </p:spTree>
  </p:cSld>
  <p:clrMapOvr>
    <a:masterClrMapping xmlns:a="http://schemas.openxmlformats.org/drawingml/2006/main"/>
  </p:clrMapOvr>
</p:sld>
</file>