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f9e80696bc44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d061d447a8409c"/>
  </p:sldMasterIdLst>
  <p:sldIdLst>
    <p:sldId xmlns:r="http://schemas.openxmlformats.org/officeDocument/2006/relationships" id="256" r:id="Re4ab83618c324d65"/>
    <p:sldId xmlns:r="http://schemas.openxmlformats.org/officeDocument/2006/relationships" id="257" r:id="Ra4893b8c4d1743d4"/>
    <p:sldId xmlns:r="http://schemas.openxmlformats.org/officeDocument/2006/relationships" id="258" r:id="R3445b436a47e4ea6"/>
    <p:sldId xmlns:r="http://schemas.openxmlformats.org/officeDocument/2006/relationships" id="259" r:id="R20d6f53940244172"/>
    <p:sldId xmlns:r="http://schemas.openxmlformats.org/officeDocument/2006/relationships" id="260" r:id="Rf9b5c73858624b41"/>
    <p:sldId xmlns:r="http://schemas.openxmlformats.org/officeDocument/2006/relationships" id="261" r:id="Reb926e5170cc441f"/>
    <p:sldId xmlns:r="http://schemas.openxmlformats.org/officeDocument/2006/relationships" id="262" r:id="Re32b3a44fc9349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d061d447a8409c" /><Relationship Type="http://schemas.openxmlformats.org/officeDocument/2006/relationships/slide" Target="/ppt/slides/slide1.xml" Id="Re4ab83618c324d65" /><Relationship Type="http://schemas.openxmlformats.org/officeDocument/2006/relationships/slide" Target="/ppt/slides/slide2.xml" Id="Ra4893b8c4d1743d4" /><Relationship Type="http://schemas.openxmlformats.org/officeDocument/2006/relationships/slide" Target="/ppt/slides/slide3.xml" Id="R3445b436a47e4ea6" /><Relationship Type="http://schemas.openxmlformats.org/officeDocument/2006/relationships/slide" Target="/ppt/slides/slide4.xml" Id="R20d6f53940244172" /><Relationship Type="http://schemas.openxmlformats.org/officeDocument/2006/relationships/slide" Target="/ppt/slides/slide5.xml" Id="Rf9b5c73858624b41" /><Relationship Type="http://schemas.openxmlformats.org/officeDocument/2006/relationships/slide" Target="/ppt/slides/slide6.xml" Id="Reb926e5170cc441f" /><Relationship Type="http://schemas.openxmlformats.org/officeDocument/2006/relationships/slide" Target="/ppt/slides/slide7.xml" Id="Re32b3a44fc9349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81f08a455442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a654051364e50" /><Relationship Type="http://schemas.openxmlformats.org/officeDocument/2006/relationships/theme" Target="/ppt/slideMasters/theme/theme1.xml" Id="R4342a6a9bcf74e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ba654051364e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3f332d26c49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7db588c174c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8ba08a48448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c90605d0f46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a9c56b62345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15aab9f7445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3a82bdd7444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TIMS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TIMS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4 677 457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4 677 457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STEIMLER TIRIL MARIE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46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988 790 885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TIMS AS</a:t>
            </a:r>
          </a:p>
        </p:txBody>
      </p:sp>
    </p:spTree>
  </p:cSld>
  <p:clrMapOvr>
    <a:masterClrMapping xmlns:a="http://schemas.openxmlformats.org/drawingml/2006/main"/>
  </p:clrMapOvr>
</p:sld>
</file>