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2c90b5175240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c7528247344c44"/>
  </p:sldMasterIdLst>
  <p:sldIdLst>
    <p:sldId xmlns:r="http://schemas.openxmlformats.org/officeDocument/2006/relationships" id="256" r:id="R10dddfe72740484b"/>
    <p:sldId xmlns:r="http://schemas.openxmlformats.org/officeDocument/2006/relationships" id="257" r:id="R016e3190c34c4efe"/>
    <p:sldId xmlns:r="http://schemas.openxmlformats.org/officeDocument/2006/relationships" id="258" r:id="R088b60e23ef44ace"/>
    <p:sldId xmlns:r="http://schemas.openxmlformats.org/officeDocument/2006/relationships" id="259" r:id="R4821663f2ff94e6c"/>
    <p:sldId xmlns:r="http://schemas.openxmlformats.org/officeDocument/2006/relationships" id="260" r:id="Rd5ff2df530934932"/>
    <p:sldId xmlns:r="http://schemas.openxmlformats.org/officeDocument/2006/relationships" id="261" r:id="R4054e0512b374569"/>
    <p:sldId xmlns:r="http://schemas.openxmlformats.org/officeDocument/2006/relationships" id="262" r:id="Rea49509f93734e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7528247344c44" /><Relationship Type="http://schemas.openxmlformats.org/officeDocument/2006/relationships/slide" Target="/ppt/slides/slide1.xml" Id="R10dddfe72740484b" /><Relationship Type="http://schemas.openxmlformats.org/officeDocument/2006/relationships/slide" Target="/ppt/slides/slide2.xml" Id="R016e3190c34c4efe" /><Relationship Type="http://schemas.openxmlformats.org/officeDocument/2006/relationships/slide" Target="/ppt/slides/slide3.xml" Id="R088b60e23ef44ace" /><Relationship Type="http://schemas.openxmlformats.org/officeDocument/2006/relationships/slide" Target="/ppt/slides/slide4.xml" Id="R4821663f2ff94e6c" /><Relationship Type="http://schemas.openxmlformats.org/officeDocument/2006/relationships/slide" Target="/ppt/slides/slide5.xml" Id="Rd5ff2df530934932" /><Relationship Type="http://schemas.openxmlformats.org/officeDocument/2006/relationships/slide" Target="/ppt/slides/slide6.xml" Id="R4054e0512b374569" /><Relationship Type="http://schemas.openxmlformats.org/officeDocument/2006/relationships/slide" Target="/ppt/slides/slide7.xml" Id="Rea49509f93734e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73ccced1f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0a04cad2c4c20" /><Relationship Type="http://schemas.openxmlformats.org/officeDocument/2006/relationships/theme" Target="/ppt/slideMasters/theme/theme1.xml" Id="R0e36c63549a64c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70a04cad2c4c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4140b3da643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1892f0472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f06f8effc46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5149761ad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c6bb1f01647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b09c72d5e41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d7cc1bb3945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4 327 732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CHRISTINA DOREEN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