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b2fe58f95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dec7dccd045d7"/>
  </p:sldMasterIdLst>
  <p:sldIdLst>
    <p:sldId xmlns:r="http://schemas.openxmlformats.org/officeDocument/2006/relationships" id="256" r:id="R5837201d313f4f78"/>
    <p:sldId xmlns:r="http://schemas.openxmlformats.org/officeDocument/2006/relationships" id="257" r:id="R5907e4fe3fc846e4"/>
    <p:sldId xmlns:r="http://schemas.openxmlformats.org/officeDocument/2006/relationships" id="258" r:id="R08bb60f851bc42c7"/>
    <p:sldId xmlns:r="http://schemas.openxmlformats.org/officeDocument/2006/relationships" id="259" r:id="Rec0e97c667af4dd3"/>
    <p:sldId xmlns:r="http://schemas.openxmlformats.org/officeDocument/2006/relationships" id="260" r:id="R816a8c166db945fc"/>
    <p:sldId xmlns:r="http://schemas.openxmlformats.org/officeDocument/2006/relationships" id="261" r:id="Ra2c2c1a285d54d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dec7dccd045d7" /><Relationship Type="http://schemas.openxmlformats.org/officeDocument/2006/relationships/slide" Target="/ppt/slides/slide1.xml" Id="R5837201d313f4f78" /><Relationship Type="http://schemas.openxmlformats.org/officeDocument/2006/relationships/slide" Target="/ppt/slides/slide2.xml" Id="R5907e4fe3fc846e4" /><Relationship Type="http://schemas.openxmlformats.org/officeDocument/2006/relationships/slide" Target="/ppt/slides/slide3.xml" Id="R08bb60f851bc42c7" /><Relationship Type="http://schemas.openxmlformats.org/officeDocument/2006/relationships/slide" Target="/ppt/slides/slide4.xml" Id="Rec0e97c667af4dd3" /><Relationship Type="http://schemas.openxmlformats.org/officeDocument/2006/relationships/slide" Target="/ppt/slides/slide5.xml" Id="R816a8c166db945fc" /><Relationship Type="http://schemas.openxmlformats.org/officeDocument/2006/relationships/slide" Target="/ppt/slides/slide6.xml" Id="Ra2c2c1a285d54d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c98603b7a49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e9cd0eae4f0b" /><Relationship Type="http://schemas.openxmlformats.org/officeDocument/2006/relationships/theme" Target="/ppt/slideMasters/theme/theme1.xml" Id="Rf96b0a0867de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ce9cd0eae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c34ac94e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b30325677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429843ded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92ea7e3194e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a048c155e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b15d1b122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