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2536ce7b6a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91144aaab4bcf"/>
  </p:sldMasterIdLst>
  <p:sldIdLst>
    <p:sldId xmlns:r="http://schemas.openxmlformats.org/officeDocument/2006/relationships" id="256" r:id="Rd5886fc1d7e444d5"/>
    <p:sldId xmlns:r="http://schemas.openxmlformats.org/officeDocument/2006/relationships" id="257" r:id="R9eb20ad43ac34b08"/>
    <p:sldId xmlns:r="http://schemas.openxmlformats.org/officeDocument/2006/relationships" id="258" r:id="R37221809c37b42f9"/>
    <p:sldId xmlns:r="http://schemas.openxmlformats.org/officeDocument/2006/relationships" id="259" r:id="R3fffca72b6344a07"/>
    <p:sldId xmlns:r="http://schemas.openxmlformats.org/officeDocument/2006/relationships" id="260" r:id="Rc7a6b4da95844c65"/>
    <p:sldId xmlns:r="http://schemas.openxmlformats.org/officeDocument/2006/relationships" id="261" r:id="R263623534928441b"/>
    <p:sldId xmlns:r="http://schemas.openxmlformats.org/officeDocument/2006/relationships" id="262" r:id="Ra1fe47d9141c44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91144aaab4bcf" /><Relationship Type="http://schemas.openxmlformats.org/officeDocument/2006/relationships/slide" Target="/ppt/slides/slide1.xml" Id="Rd5886fc1d7e444d5" /><Relationship Type="http://schemas.openxmlformats.org/officeDocument/2006/relationships/slide" Target="/ppt/slides/slide2.xml" Id="R9eb20ad43ac34b08" /><Relationship Type="http://schemas.openxmlformats.org/officeDocument/2006/relationships/slide" Target="/ppt/slides/slide3.xml" Id="R37221809c37b42f9" /><Relationship Type="http://schemas.openxmlformats.org/officeDocument/2006/relationships/slide" Target="/ppt/slides/slide4.xml" Id="R3fffca72b6344a07" /><Relationship Type="http://schemas.openxmlformats.org/officeDocument/2006/relationships/slide" Target="/ppt/slides/slide5.xml" Id="Rc7a6b4da95844c65" /><Relationship Type="http://schemas.openxmlformats.org/officeDocument/2006/relationships/slide" Target="/ppt/slides/slide6.xml" Id="R263623534928441b" /><Relationship Type="http://schemas.openxmlformats.org/officeDocument/2006/relationships/slide" Target="/ppt/slides/slide7.xml" Id="Ra1fe47d9141c44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3c31c388c4d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d1147af8040cd" /><Relationship Type="http://schemas.openxmlformats.org/officeDocument/2006/relationships/theme" Target="/ppt/slideMasters/theme/theme1.xml" Id="R2bb2dcfd08e64d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d1147af8040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ca2eb8d747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49b5c6afe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58e432f504c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f139d391d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4eef78ed2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0ff78079c44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61f7689b9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LEOPOLD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LEOPOLD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1 970 922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54 776 875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426 018 260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599 453 097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MJØR GRIMSRUD SØGAARD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MJØR GRIMSRUD HAALAND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MJØR GRIMSRUD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MJØR GRIMSRUD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MJØR GRIMSRUD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