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71f689820c4a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a82566ea2546f9"/>
  </p:sldMasterIdLst>
  <p:sldIdLst>
    <p:sldId xmlns:r="http://schemas.openxmlformats.org/officeDocument/2006/relationships" id="256" r:id="R1342a34f159c4012"/>
    <p:sldId xmlns:r="http://schemas.openxmlformats.org/officeDocument/2006/relationships" id="257" r:id="R570286d5ba854c5b"/>
    <p:sldId xmlns:r="http://schemas.openxmlformats.org/officeDocument/2006/relationships" id="258" r:id="R75ab477cba4c459a"/>
    <p:sldId xmlns:r="http://schemas.openxmlformats.org/officeDocument/2006/relationships" id="259" r:id="R42404ac8ab1b4fa9"/>
    <p:sldId xmlns:r="http://schemas.openxmlformats.org/officeDocument/2006/relationships" id="260" r:id="R9b2cc1010a88488d"/>
    <p:sldId xmlns:r="http://schemas.openxmlformats.org/officeDocument/2006/relationships" id="261" r:id="R406301cb578746ae"/>
    <p:sldId xmlns:r="http://schemas.openxmlformats.org/officeDocument/2006/relationships" id="262" r:id="R1b8c0b55afbe44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a82566ea2546f9" /><Relationship Type="http://schemas.openxmlformats.org/officeDocument/2006/relationships/slide" Target="/ppt/slides/slide1.xml" Id="R1342a34f159c4012" /><Relationship Type="http://schemas.openxmlformats.org/officeDocument/2006/relationships/slide" Target="/ppt/slides/slide2.xml" Id="R570286d5ba854c5b" /><Relationship Type="http://schemas.openxmlformats.org/officeDocument/2006/relationships/slide" Target="/ppt/slides/slide3.xml" Id="R75ab477cba4c459a" /><Relationship Type="http://schemas.openxmlformats.org/officeDocument/2006/relationships/slide" Target="/ppt/slides/slide4.xml" Id="R42404ac8ab1b4fa9" /><Relationship Type="http://schemas.openxmlformats.org/officeDocument/2006/relationships/slide" Target="/ppt/slides/slide5.xml" Id="R9b2cc1010a88488d" /><Relationship Type="http://schemas.openxmlformats.org/officeDocument/2006/relationships/slide" Target="/ppt/slides/slide6.xml" Id="R406301cb578746ae" /><Relationship Type="http://schemas.openxmlformats.org/officeDocument/2006/relationships/slide" Target="/ppt/slides/slide7.xml" Id="R1b8c0b55afbe44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50d887686f49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cdea5057914dc1" /><Relationship Type="http://schemas.openxmlformats.org/officeDocument/2006/relationships/theme" Target="/ppt/slideMasters/theme/theme1.xml" Id="Rd4c258e4584d42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cdea5057914d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0d37f7753544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ba4d931d384b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8a68c5e5b641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207015807a4f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e006395bdd40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d092eb2d684d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92e2352ff34d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SOLØY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SOLØY INVEST AS ble etablert [år] og holder til i Eidsnes.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−55 239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616 861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9 539 597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11 059 018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ANDREAS STOREIDE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SOFI STOREIDE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Eidsbakken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6037 Eidsnes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storeide@live.no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988 807 621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SOLØY INVEST AS</a:t>
            </a:r>
          </a:p>
        </p:txBody>
      </p:sp>
    </p:spTree>
  </p:cSld>
  <p:clrMapOvr>
    <a:masterClrMapping xmlns:a="http://schemas.openxmlformats.org/drawingml/2006/main"/>
  </p:clrMapOvr>
</p:sld>
</file>