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88ea7aed3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34c45363e49e4"/>
  </p:sldMasterIdLst>
  <p:sldIdLst>
    <p:sldId xmlns:r="http://schemas.openxmlformats.org/officeDocument/2006/relationships" id="256" r:id="R25636d4483e143af"/>
    <p:sldId xmlns:r="http://schemas.openxmlformats.org/officeDocument/2006/relationships" id="257" r:id="Rccfaea856c944713"/>
    <p:sldId xmlns:r="http://schemas.openxmlformats.org/officeDocument/2006/relationships" id="258" r:id="R9a11abb796b9471c"/>
    <p:sldId xmlns:r="http://schemas.openxmlformats.org/officeDocument/2006/relationships" id="259" r:id="R5fad80b3166041a2"/>
    <p:sldId xmlns:r="http://schemas.openxmlformats.org/officeDocument/2006/relationships" id="260" r:id="R0ac75735e97f4628"/>
    <p:sldId xmlns:r="http://schemas.openxmlformats.org/officeDocument/2006/relationships" id="261" r:id="Rd557a6e928e941ff"/>
    <p:sldId xmlns:r="http://schemas.openxmlformats.org/officeDocument/2006/relationships" id="262" r:id="R7df9bb1bc80f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34c45363e49e4" /><Relationship Type="http://schemas.openxmlformats.org/officeDocument/2006/relationships/slide" Target="/ppt/slides/slide1.xml" Id="R25636d4483e143af" /><Relationship Type="http://schemas.openxmlformats.org/officeDocument/2006/relationships/slide" Target="/ppt/slides/slide2.xml" Id="Rccfaea856c944713" /><Relationship Type="http://schemas.openxmlformats.org/officeDocument/2006/relationships/slide" Target="/ppt/slides/slide3.xml" Id="R9a11abb796b9471c" /><Relationship Type="http://schemas.openxmlformats.org/officeDocument/2006/relationships/slide" Target="/ppt/slides/slide4.xml" Id="R5fad80b3166041a2" /><Relationship Type="http://schemas.openxmlformats.org/officeDocument/2006/relationships/slide" Target="/ppt/slides/slide5.xml" Id="R0ac75735e97f4628" /><Relationship Type="http://schemas.openxmlformats.org/officeDocument/2006/relationships/slide" Target="/ppt/slides/slide6.xml" Id="Rd557a6e928e941ff" /><Relationship Type="http://schemas.openxmlformats.org/officeDocument/2006/relationships/slide" Target="/ppt/slides/slide7.xml" Id="R7df9bb1bc80f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c6f51eadc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1970a058446b" /><Relationship Type="http://schemas.openxmlformats.org/officeDocument/2006/relationships/theme" Target="/ppt/slideMasters/theme/theme1.xml" Id="R4556efba3e12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d1970a058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413cebc9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fedc83f28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1f09faa9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d40f9bda4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f5a237d1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5500321e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67030b71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20 443 235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278 792 220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281 406 721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THORSNES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KAAS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KAAS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CHRISTIAN KAAS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CAKA AS</a:t>
            </a:r>
          </a:p>
        </p:txBody>
      </p:sp>
    </p:spTree>
  </p:cSld>
  <p:clrMapOvr>
    <a:masterClrMapping xmlns:a="http://schemas.openxmlformats.org/drawingml/2006/main"/>
  </p:clrMapOvr>
</p:sld>
</file>