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5154c59e78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a5bc00e544806"/>
  </p:sldMasterIdLst>
  <p:sldIdLst>
    <p:sldId xmlns:r="http://schemas.openxmlformats.org/officeDocument/2006/relationships" id="256" r:id="R35896e26dac54520"/>
    <p:sldId xmlns:r="http://schemas.openxmlformats.org/officeDocument/2006/relationships" id="257" r:id="Ra5e39dac350b4949"/>
    <p:sldId xmlns:r="http://schemas.openxmlformats.org/officeDocument/2006/relationships" id="258" r:id="R094a7f0e2654425b"/>
    <p:sldId xmlns:r="http://schemas.openxmlformats.org/officeDocument/2006/relationships" id="259" r:id="Rf64adba466cb447f"/>
    <p:sldId xmlns:r="http://schemas.openxmlformats.org/officeDocument/2006/relationships" id="260" r:id="R83779b4bb6f745a1"/>
    <p:sldId xmlns:r="http://schemas.openxmlformats.org/officeDocument/2006/relationships" id="261" r:id="R6553410db4c84761"/>
    <p:sldId xmlns:r="http://schemas.openxmlformats.org/officeDocument/2006/relationships" id="262" r:id="Re0783b165995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a5bc00e544806" /><Relationship Type="http://schemas.openxmlformats.org/officeDocument/2006/relationships/slide" Target="/ppt/slides/slide1.xml" Id="R35896e26dac54520" /><Relationship Type="http://schemas.openxmlformats.org/officeDocument/2006/relationships/slide" Target="/ppt/slides/slide2.xml" Id="Ra5e39dac350b4949" /><Relationship Type="http://schemas.openxmlformats.org/officeDocument/2006/relationships/slide" Target="/ppt/slides/slide3.xml" Id="R094a7f0e2654425b" /><Relationship Type="http://schemas.openxmlformats.org/officeDocument/2006/relationships/slide" Target="/ppt/slides/slide4.xml" Id="Rf64adba466cb447f" /><Relationship Type="http://schemas.openxmlformats.org/officeDocument/2006/relationships/slide" Target="/ppt/slides/slide5.xml" Id="R83779b4bb6f745a1" /><Relationship Type="http://schemas.openxmlformats.org/officeDocument/2006/relationships/slide" Target="/ppt/slides/slide6.xml" Id="R6553410db4c84761" /><Relationship Type="http://schemas.openxmlformats.org/officeDocument/2006/relationships/slide" Target="/ppt/slides/slide7.xml" Id="Re0783b165995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cd86c6ba949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46cc84ef1455f" /><Relationship Type="http://schemas.openxmlformats.org/officeDocument/2006/relationships/theme" Target="/ppt/slideMasters/theme/theme1.xml" Id="R8af973856f1347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146cc84ef1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f8c61e3034c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c885b7068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fc1ad2e87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5824b4bbb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78ea789e2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b47a530c343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a6d118501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SIGGI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SIGGI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10 368 710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12 532 725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GILLI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INNHERRED EIENDOM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SIGVARD KRISTIAN GILSTAD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Alstadhaugvegen 419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01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988 809 942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SIGGI HOLDING AS</a:t>
            </a:r>
          </a:p>
        </p:txBody>
      </p:sp>
    </p:spTree>
  </p:cSld>
  <p:clrMapOvr>
    <a:masterClrMapping xmlns:a="http://schemas.openxmlformats.org/drawingml/2006/main"/>
  </p:clrMapOvr>
</p:sld>
</file>