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e52dacbc8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1117e823b4840"/>
  </p:sldMasterIdLst>
  <p:sldIdLst>
    <p:sldId xmlns:r="http://schemas.openxmlformats.org/officeDocument/2006/relationships" id="256" r:id="Rd86490615fe3470b"/>
    <p:sldId xmlns:r="http://schemas.openxmlformats.org/officeDocument/2006/relationships" id="257" r:id="R6356b5dcebd949b8"/>
    <p:sldId xmlns:r="http://schemas.openxmlformats.org/officeDocument/2006/relationships" id="258" r:id="Rd72acead849d40cb"/>
    <p:sldId xmlns:r="http://schemas.openxmlformats.org/officeDocument/2006/relationships" id="259" r:id="R3fc52bef70f348ac"/>
    <p:sldId xmlns:r="http://schemas.openxmlformats.org/officeDocument/2006/relationships" id="260" r:id="Rb6de78d660dd408b"/>
    <p:sldId xmlns:r="http://schemas.openxmlformats.org/officeDocument/2006/relationships" id="261" r:id="Rdb7bfefb7b0a487e"/>
    <p:sldId xmlns:r="http://schemas.openxmlformats.org/officeDocument/2006/relationships" id="262" r:id="R58cc81c50a46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1117e823b4840" /><Relationship Type="http://schemas.openxmlformats.org/officeDocument/2006/relationships/slide" Target="/ppt/slides/slide1.xml" Id="Rd86490615fe3470b" /><Relationship Type="http://schemas.openxmlformats.org/officeDocument/2006/relationships/slide" Target="/ppt/slides/slide2.xml" Id="R6356b5dcebd949b8" /><Relationship Type="http://schemas.openxmlformats.org/officeDocument/2006/relationships/slide" Target="/ppt/slides/slide3.xml" Id="Rd72acead849d40cb" /><Relationship Type="http://schemas.openxmlformats.org/officeDocument/2006/relationships/slide" Target="/ppt/slides/slide4.xml" Id="R3fc52bef70f348ac" /><Relationship Type="http://schemas.openxmlformats.org/officeDocument/2006/relationships/slide" Target="/ppt/slides/slide5.xml" Id="Rb6de78d660dd408b" /><Relationship Type="http://schemas.openxmlformats.org/officeDocument/2006/relationships/slide" Target="/ppt/slides/slide6.xml" Id="Rdb7bfefb7b0a487e" /><Relationship Type="http://schemas.openxmlformats.org/officeDocument/2006/relationships/slide" Target="/ppt/slides/slide7.xml" Id="R58cc81c50a46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996328f94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d971bbec40af" /><Relationship Type="http://schemas.openxmlformats.org/officeDocument/2006/relationships/theme" Target="/ppt/slideMasters/theme/theme1.xml" Id="Re14a42761ca4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cd971bbec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c4232587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edd4147d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a551e9986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8c6a5a42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e546f82e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9a5fb833c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0de354a3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112 761 516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113 264 375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ARNE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Spurvekroken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36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988 816 582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TAO INVEST AS</a:t>
            </a:r>
          </a:p>
        </p:txBody>
      </p:sp>
    </p:spTree>
  </p:cSld>
  <p:clrMapOvr>
    <a:masterClrMapping xmlns:a="http://schemas.openxmlformats.org/drawingml/2006/main"/>
  </p:clrMapOvr>
</p:sld>
</file>