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a5a1bbd75b44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1bfd39090f40ae"/>
  </p:sldMasterIdLst>
  <p:sldIdLst>
    <p:sldId xmlns:r="http://schemas.openxmlformats.org/officeDocument/2006/relationships" id="256" r:id="Rbac996804ddc479d"/>
    <p:sldId xmlns:r="http://schemas.openxmlformats.org/officeDocument/2006/relationships" id="257" r:id="Ra4af3a57ef8b4385"/>
    <p:sldId xmlns:r="http://schemas.openxmlformats.org/officeDocument/2006/relationships" id="258" r:id="R35702a07b9854ab3"/>
    <p:sldId xmlns:r="http://schemas.openxmlformats.org/officeDocument/2006/relationships" id="259" r:id="R114a0c3580ab4958"/>
    <p:sldId xmlns:r="http://schemas.openxmlformats.org/officeDocument/2006/relationships" id="260" r:id="R2eded13c3e194afc"/>
    <p:sldId xmlns:r="http://schemas.openxmlformats.org/officeDocument/2006/relationships" id="261" r:id="R2b3f8f8a00884cf3"/>
    <p:sldId xmlns:r="http://schemas.openxmlformats.org/officeDocument/2006/relationships" id="262" r:id="R93cb7c20264248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1bfd39090f40ae" /><Relationship Type="http://schemas.openxmlformats.org/officeDocument/2006/relationships/slide" Target="/ppt/slides/slide1.xml" Id="Rbac996804ddc479d" /><Relationship Type="http://schemas.openxmlformats.org/officeDocument/2006/relationships/slide" Target="/ppt/slides/slide2.xml" Id="Ra4af3a57ef8b4385" /><Relationship Type="http://schemas.openxmlformats.org/officeDocument/2006/relationships/slide" Target="/ppt/slides/slide3.xml" Id="R35702a07b9854ab3" /><Relationship Type="http://schemas.openxmlformats.org/officeDocument/2006/relationships/slide" Target="/ppt/slides/slide4.xml" Id="R114a0c3580ab4958" /><Relationship Type="http://schemas.openxmlformats.org/officeDocument/2006/relationships/slide" Target="/ppt/slides/slide5.xml" Id="R2eded13c3e194afc" /><Relationship Type="http://schemas.openxmlformats.org/officeDocument/2006/relationships/slide" Target="/ppt/slides/slide6.xml" Id="R2b3f8f8a00884cf3" /><Relationship Type="http://schemas.openxmlformats.org/officeDocument/2006/relationships/slide" Target="/ppt/slides/slide7.xml" Id="R93cb7c20264248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30c518bc8c44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526656f6944cd" /><Relationship Type="http://schemas.openxmlformats.org/officeDocument/2006/relationships/theme" Target="/ppt/slideMasters/theme/theme1.xml" Id="Rb4d467d16b8b44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7526656f6944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e1b3b5d7d4e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a92a77e3f47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6345850bb47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c502ab23d49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e0bbeacaa4b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f447ba09644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73cbdddfe4a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SVEBAKK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SVEBAKK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SVEBAKK HOLDING AS ble etablert [år] og holder til i Rissa.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SVEBAKK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SVEBAKK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SVEBAKK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4 531 923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41 957 613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42 098 028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SVEBAKK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JOHAN SOLEM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HALLVARD SOLEM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 SOLEM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SOLEM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SOLEM HOLDING AS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SVEBAKK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7100 Rissa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988 823 228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SVEBAKK HOLDING AS</a:t>
            </a:r>
          </a:p>
        </p:txBody>
      </p:sp>
    </p:spTree>
  </p:cSld>
  <p:clrMapOvr>
    <a:masterClrMapping xmlns:a="http://schemas.openxmlformats.org/drawingml/2006/main"/>
  </p:clrMapOvr>
</p:sld>
</file>