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94299e8ea1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36dd0b8bc4fda"/>
  </p:sldMasterIdLst>
  <p:sldIdLst>
    <p:sldId xmlns:r="http://schemas.openxmlformats.org/officeDocument/2006/relationships" id="256" r:id="Rc489d743f35b40f3"/>
    <p:sldId xmlns:r="http://schemas.openxmlformats.org/officeDocument/2006/relationships" id="257" r:id="R6720549d9d684f9e"/>
    <p:sldId xmlns:r="http://schemas.openxmlformats.org/officeDocument/2006/relationships" id="258" r:id="R85d502d2eeaa4736"/>
    <p:sldId xmlns:r="http://schemas.openxmlformats.org/officeDocument/2006/relationships" id="259" r:id="Rc5f65dc8ad1e45b7"/>
    <p:sldId xmlns:r="http://schemas.openxmlformats.org/officeDocument/2006/relationships" id="260" r:id="R51569c6b1b924bb6"/>
    <p:sldId xmlns:r="http://schemas.openxmlformats.org/officeDocument/2006/relationships" id="261" r:id="R348b529bdc22405d"/>
    <p:sldId xmlns:r="http://schemas.openxmlformats.org/officeDocument/2006/relationships" id="262" r:id="Rdb3a74df2a9d4f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36dd0b8bc4fda" /><Relationship Type="http://schemas.openxmlformats.org/officeDocument/2006/relationships/slide" Target="/ppt/slides/slide1.xml" Id="Rc489d743f35b40f3" /><Relationship Type="http://schemas.openxmlformats.org/officeDocument/2006/relationships/slide" Target="/ppt/slides/slide2.xml" Id="R6720549d9d684f9e" /><Relationship Type="http://schemas.openxmlformats.org/officeDocument/2006/relationships/slide" Target="/ppt/slides/slide3.xml" Id="R85d502d2eeaa4736" /><Relationship Type="http://schemas.openxmlformats.org/officeDocument/2006/relationships/slide" Target="/ppt/slides/slide4.xml" Id="Rc5f65dc8ad1e45b7" /><Relationship Type="http://schemas.openxmlformats.org/officeDocument/2006/relationships/slide" Target="/ppt/slides/slide5.xml" Id="R51569c6b1b924bb6" /><Relationship Type="http://schemas.openxmlformats.org/officeDocument/2006/relationships/slide" Target="/ppt/slides/slide6.xml" Id="R348b529bdc22405d" /><Relationship Type="http://schemas.openxmlformats.org/officeDocument/2006/relationships/slide" Target="/ppt/slides/slide7.xml" Id="Rdb3a74df2a9d4f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1b9da52f948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f9a0ace44631" /><Relationship Type="http://schemas.openxmlformats.org/officeDocument/2006/relationships/theme" Target="/ppt/slideMasters/theme/theme1.xml" Id="Reba648add70f48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1ff9a0ace4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998c157ec42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4673654df4b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e0c6fc3264c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241e9c49642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f9c7b180f4b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a6ab3051c4a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478ec434146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BJELKE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BJELKE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3 898 345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JØRGEN BJELKE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Dikemarkveien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988 824 216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BJELKE HOLDING AS</a:t>
            </a:r>
          </a:p>
        </p:txBody>
      </p:sp>
    </p:spTree>
  </p:cSld>
  <p:clrMapOvr>
    <a:masterClrMapping xmlns:a="http://schemas.openxmlformats.org/drawingml/2006/main"/>
  </p:clrMapOvr>
</p:sld>
</file>