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c9f5dbc6f048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9b3bd876cf4aa4"/>
  </p:sldMasterIdLst>
  <p:sldIdLst>
    <p:sldId xmlns:r="http://schemas.openxmlformats.org/officeDocument/2006/relationships" id="256" r:id="Re558128de25f4094"/>
    <p:sldId xmlns:r="http://schemas.openxmlformats.org/officeDocument/2006/relationships" id="257" r:id="R832aff9dcd064ae0"/>
    <p:sldId xmlns:r="http://schemas.openxmlformats.org/officeDocument/2006/relationships" id="258" r:id="R437648bd5d5d4027"/>
    <p:sldId xmlns:r="http://schemas.openxmlformats.org/officeDocument/2006/relationships" id="259" r:id="Re9ebe03c21b94ee9"/>
    <p:sldId xmlns:r="http://schemas.openxmlformats.org/officeDocument/2006/relationships" id="260" r:id="Rec4aae25c0564726"/>
    <p:sldId xmlns:r="http://schemas.openxmlformats.org/officeDocument/2006/relationships" id="261" r:id="R80047aafb24c4a54"/>
    <p:sldId xmlns:r="http://schemas.openxmlformats.org/officeDocument/2006/relationships" id="262" r:id="R42a62ed41b8b47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9b3bd876cf4aa4" /><Relationship Type="http://schemas.openxmlformats.org/officeDocument/2006/relationships/slide" Target="/ppt/slides/slide1.xml" Id="Re558128de25f4094" /><Relationship Type="http://schemas.openxmlformats.org/officeDocument/2006/relationships/slide" Target="/ppt/slides/slide2.xml" Id="R832aff9dcd064ae0" /><Relationship Type="http://schemas.openxmlformats.org/officeDocument/2006/relationships/slide" Target="/ppt/slides/slide3.xml" Id="R437648bd5d5d4027" /><Relationship Type="http://schemas.openxmlformats.org/officeDocument/2006/relationships/slide" Target="/ppt/slides/slide4.xml" Id="Re9ebe03c21b94ee9" /><Relationship Type="http://schemas.openxmlformats.org/officeDocument/2006/relationships/slide" Target="/ppt/slides/slide5.xml" Id="Rec4aae25c0564726" /><Relationship Type="http://schemas.openxmlformats.org/officeDocument/2006/relationships/slide" Target="/ppt/slides/slide6.xml" Id="R80047aafb24c4a54" /><Relationship Type="http://schemas.openxmlformats.org/officeDocument/2006/relationships/slide" Target="/ppt/slides/slide7.xml" Id="R42a62ed41b8b47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8a40ecb7444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c7dd56eee4725" /><Relationship Type="http://schemas.openxmlformats.org/officeDocument/2006/relationships/theme" Target="/ppt/slideMasters/theme/theme1.xml" Id="R828555219b0646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ac7dd56eee47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73d3465684f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fbe5f76974b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a0d13ba7648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ed9fd3a214c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55765698343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60065798b42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3750ee88a47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 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 ME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−508 564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22 567 362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432 893 301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469 969 471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ANGELIL ALEXANDRA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Eckersbergs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988 829 366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