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f873c5e6f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d09f9e9094e9c"/>
  </p:sldMasterIdLst>
  <p:sldIdLst>
    <p:sldId xmlns:r="http://schemas.openxmlformats.org/officeDocument/2006/relationships" id="256" r:id="Ra8c8c07d2a174044"/>
    <p:sldId xmlns:r="http://schemas.openxmlformats.org/officeDocument/2006/relationships" id="257" r:id="R86eedebb82f146cd"/>
    <p:sldId xmlns:r="http://schemas.openxmlformats.org/officeDocument/2006/relationships" id="258" r:id="R81f0a4f0b1384028"/>
    <p:sldId xmlns:r="http://schemas.openxmlformats.org/officeDocument/2006/relationships" id="259" r:id="Rc7322ebdd7c147b5"/>
    <p:sldId xmlns:r="http://schemas.openxmlformats.org/officeDocument/2006/relationships" id="260" r:id="R61cbac1849404a6a"/>
    <p:sldId xmlns:r="http://schemas.openxmlformats.org/officeDocument/2006/relationships" id="261" r:id="Ree4a134bbb8b4710"/>
    <p:sldId xmlns:r="http://schemas.openxmlformats.org/officeDocument/2006/relationships" id="262" r:id="R23cbdaf097ba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d09f9e9094e9c" /><Relationship Type="http://schemas.openxmlformats.org/officeDocument/2006/relationships/slide" Target="/ppt/slides/slide1.xml" Id="Ra8c8c07d2a174044" /><Relationship Type="http://schemas.openxmlformats.org/officeDocument/2006/relationships/slide" Target="/ppt/slides/slide2.xml" Id="R86eedebb82f146cd" /><Relationship Type="http://schemas.openxmlformats.org/officeDocument/2006/relationships/slide" Target="/ppt/slides/slide3.xml" Id="R81f0a4f0b1384028" /><Relationship Type="http://schemas.openxmlformats.org/officeDocument/2006/relationships/slide" Target="/ppt/slides/slide4.xml" Id="Rc7322ebdd7c147b5" /><Relationship Type="http://schemas.openxmlformats.org/officeDocument/2006/relationships/slide" Target="/ppt/slides/slide5.xml" Id="R61cbac1849404a6a" /><Relationship Type="http://schemas.openxmlformats.org/officeDocument/2006/relationships/slide" Target="/ppt/slides/slide6.xml" Id="Ree4a134bbb8b4710" /><Relationship Type="http://schemas.openxmlformats.org/officeDocument/2006/relationships/slide" Target="/ppt/slides/slide7.xml" Id="R23cbdaf097ba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3f6f2405b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138fbf89d498b" /><Relationship Type="http://schemas.openxmlformats.org/officeDocument/2006/relationships/theme" Target="/ppt/slideMasters/theme/theme1.xml" Id="Rf96c2fb514af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138fbf89d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68ced03a2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86c119771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bf6ea60ef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b332fa380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61a2d85cd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8934eea3543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bf03957b9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NETTUNO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NETTUNO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112 820 406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113 342 774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DAVIDE DE PICCIOTTO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28 76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988 833 975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