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91a8632156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e0054eb9d4875"/>
  </p:sldMasterIdLst>
  <p:sldIdLst>
    <p:sldId xmlns:r="http://schemas.openxmlformats.org/officeDocument/2006/relationships" id="256" r:id="R63d77be2edcf45f5"/>
    <p:sldId xmlns:r="http://schemas.openxmlformats.org/officeDocument/2006/relationships" id="257" r:id="R31ab9d66944945ec"/>
    <p:sldId xmlns:r="http://schemas.openxmlformats.org/officeDocument/2006/relationships" id="258" r:id="R7709b3934b8d43fd"/>
    <p:sldId xmlns:r="http://schemas.openxmlformats.org/officeDocument/2006/relationships" id="259" r:id="R1e8ef409d4d84068"/>
    <p:sldId xmlns:r="http://schemas.openxmlformats.org/officeDocument/2006/relationships" id="260" r:id="R0dfcdccbfb38441c"/>
    <p:sldId xmlns:r="http://schemas.openxmlformats.org/officeDocument/2006/relationships" id="261" r:id="Ra36eb0db3bd841d6"/>
    <p:sldId xmlns:r="http://schemas.openxmlformats.org/officeDocument/2006/relationships" id="262" r:id="R98420792ea9c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e0054eb9d4875" /><Relationship Type="http://schemas.openxmlformats.org/officeDocument/2006/relationships/slide" Target="/ppt/slides/slide1.xml" Id="R63d77be2edcf45f5" /><Relationship Type="http://schemas.openxmlformats.org/officeDocument/2006/relationships/slide" Target="/ppt/slides/slide2.xml" Id="R31ab9d66944945ec" /><Relationship Type="http://schemas.openxmlformats.org/officeDocument/2006/relationships/slide" Target="/ppt/slides/slide3.xml" Id="R7709b3934b8d43fd" /><Relationship Type="http://schemas.openxmlformats.org/officeDocument/2006/relationships/slide" Target="/ppt/slides/slide4.xml" Id="R1e8ef409d4d84068" /><Relationship Type="http://schemas.openxmlformats.org/officeDocument/2006/relationships/slide" Target="/ppt/slides/slide5.xml" Id="R0dfcdccbfb38441c" /><Relationship Type="http://schemas.openxmlformats.org/officeDocument/2006/relationships/slide" Target="/ppt/slides/slide6.xml" Id="Ra36eb0db3bd841d6" /><Relationship Type="http://schemas.openxmlformats.org/officeDocument/2006/relationships/slide" Target="/ppt/slides/slide7.xml" Id="R98420792ea9c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4d783f984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64bc3c16d4614" /><Relationship Type="http://schemas.openxmlformats.org/officeDocument/2006/relationships/theme" Target="/ppt/slideMasters/theme/theme1.xml" Id="R23e44be4e02d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364bc3c16d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6ea572f63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0e1cad45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d8dbabefa45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713290290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2b0e0541a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f6eafdf46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6851311df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6 688 252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59 837 927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68 397 357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HETLAND TOLLEFSEN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HETLAND SKJÆVELAND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HETLAND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HETLAND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988 835 374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AS</a:t>
            </a:r>
          </a:p>
        </p:txBody>
      </p:sp>
    </p:spTree>
  </p:cSld>
  <p:clrMapOvr>
    <a:masterClrMapping xmlns:a="http://schemas.openxmlformats.org/drawingml/2006/main"/>
  </p:clrMapOvr>
</p:sld>
</file>