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56ef024b2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0201353bb4c76"/>
  </p:sldMasterIdLst>
  <p:sldIdLst>
    <p:sldId xmlns:r="http://schemas.openxmlformats.org/officeDocument/2006/relationships" id="256" r:id="R085777f389794091"/>
    <p:sldId xmlns:r="http://schemas.openxmlformats.org/officeDocument/2006/relationships" id="257" r:id="Rd4731de7f559425a"/>
    <p:sldId xmlns:r="http://schemas.openxmlformats.org/officeDocument/2006/relationships" id="258" r:id="Rd128cb085e194509"/>
    <p:sldId xmlns:r="http://schemas.openxmlformats.org/officeDocument/2006/relationships" id="259" r:id="R6d65eb7d8d0542c9"/>
    <p:sldId xmlns:r="http://schemas.openxmlformats.org/officeDocument/2006/relationships" id="260" r:id="R9896d5239d514bf2"/>
    <p:sldId xmlns:r="http://schemas.openxmlformats.org/officeDocument/2006/relationships" id="261" r:id="R49d65016d66a4352"/>
    <p:sldId xmlns:r="http://schemas.openxmlformats.org/officeDocument/2006/relationships" id="262" r:id="R4b27a68d87a0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0201353bb4c76" /><Relationship Type="http://schemas.openxmlformats.org/officeDocument/2006/relationships/slide" Target="/ppt/slides/slide1.xml" Id="R085777f389794091" /><Relationship Type="http://schemas.openxmlformats.org/officeDocument/2006/relationships/slide" Target="/ppt/slides/slide2.xml" Id="Rd4731de7f559425a" /><Relationship Type="http://schemas.openxmlformats.org/officeDocument/2006/relationships/slide" Target="/ppt/slides/slide3.xml" Id="Rd128cb085e194509" /><Relationship Type="http://schemas.openxmlformats.org/officeDocument/2006/relationships/slide" Target="/ppt/slides/slide4.xml" Id="R6d65eb7d8d0542c9" /><Relationship Type="http://schemas.openxmlformats.org/officeDocument/2006/relationships/slide" Target="/ppt/slides/slide5.xml" Id="R9896d5239d514bf2" /><Relationship Type="http://schemas.openxmlformats.org/officeDocument/2006/relationships/slide" Target="/ppt/slides/slide6.xml" Id="R49d65016d66a4352" /><Relationship Type="http://schemas.openxmlformats.org/officeDocument/2006/relationships/slide" Target="/ppt/slides/slide7.xml" Id="R4b27a68d87a0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b4e5de327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2cf1d2694ec2" /><Relationship Type="http://schemas.openxmlformats.org/officeDocument/2006/relationships/theme" Target="/ppt/slideMasters/theme/theme1.xml" Id="Rdd011e02f552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02cf1d269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e6c62335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34a889be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4aeb8bb5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f0993aaf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47864a06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903c00bc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5082243c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ATRIX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16 291 231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34 954 441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49 183 896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AIVON SIDNEY BARETTO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Bilsalg Kokstad AS, Kokstadflaten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10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aivonb@broadpark.no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ATRIX AS</a:t>
            </a:r>
          </a:p>
        </p:txBody>
      </p:sp>
    </p:spTree>
  </p:cSld>
  <p:clrMapOvr>
    <a:masterClrMapping xmlns:a="http://schemas.openxmlformats.org/drawingml/2006/main"/>
  </p:clrMapOvr>
</p:sld>
</file>