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6c6ba30aec4f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0ceae5571a47f4"/>
  </p:sldMasterIdLst>
  <p:sldIdLst>
    <p:sldId xmlns:r="http://schemas.openxmlformats.org/officeDocument/2006/relationships" id="256" r:id="R142db20295bd4950"/>
    <p:sldId xmlns:r="http://schemas.openxmlformats.org/officeDocument/2006/relationships" id="257" r:id="R831fab5db277481e"/>
    <p:sldId xmlns:r="http://schemas.openxmlformats.org/officeDocument/2006/relationships" id="258" r:id="Re225bc0049404f60"/>
    <p:sldId xmlns:r="http://schemas.openxmlformats.org/officeDocument/2006/relationships" id="259" r:id="R103d581253754589"/>
    <p:sldId xmlns:r="http://schemas.openxmlformats.org/officeDocument/2006/relationships" id="260" r:id="Rc510a72180fc4eb1"/>
    <p:sldId xmlns:r="http://schemas.openxmlformats.org/officeDocument/2006/relationships" id="261" r:id="Rfef94c51f48347ce"/>
    <p:sldId xmlns:r="http://schemas.openxmlformats.org/officeDocument/2006/relationships" id="262" r:id="R3f760e50033841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ceae5571a47f4" /><Relationship Type="http://schemas.openxmlformats.org/officeDocument/2006/relationships/slide" Target="/ppt/slides/slide1.xml" Id="R142db20295bd4950" /><Relationship Type="http://schemas.openxmlformats.org/officeDocument/2006/relationships/slide" Target="/ppt/slides/slide2.xml" Id="R831fab5db277481e" /><Relationship Type="http://schemas.openxmlformats.org/officeDocument/2006/relationships/slide" Target="/ppt/slides/slide3.xml" Id="Re225bc0049404f60" /><Relationship Type="http://schemas.openxmlformats.org/officeDocument/2006/relationships/slide" Target="/ppt/slides/slide4.xml" Id="R103d581253754589" /><Relationship Type="http://schemas.openxmlformats.org/officeDocument/2006/relationships/slide" Target="/ppt/slides/slide5.xml" Id="Rc510a72180fc4eb1" /><Relationship Type="http://schemas.openxmlformats.org/officeDocument/2006/relationships/slide" Target="/ppt/slides/slide6.xml" Id="Rfef94c51f48347ce" /><Relationship Type="http://schemas.openxmlformats.org/officeDocument/2006/relationships/slide" Target="/ppt/slides/slide7.xml" Id="R3f760e50033841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e90371b3894f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bf9f8da154da5" /><Relationship Type="http://schemas.openxmlformats.org/officeDocument/2006/relationships/theme" Target="/ppt/slideMasters/theme/theme1.xml" Id="R2340d9642d654a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abf9f8da154d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4cfd4dd7342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fb82e60434e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fa30821364a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1af4891724d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f0e0e1c3643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0e04b0a4545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dcfa84a2741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HOXMA AGENDA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HOXMA AGENDA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HOXMA AGENDA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HOXMA AGENDA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HOXMA AGENDA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HOXMA AGENDA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−381 679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7 748 678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41 319 724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70 098 378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HOXMA AGENDA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HAAKON HOXMARK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FANNY CATHRINE BERGLANN HOXMARK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HOXMA AGENDA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ole.haakon.hoxmark@gmail.com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988 846 511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HOXMA AGENDA AS</a:t>
            </a:r>
          </a:p>
        </p:txBody>
      </p:sp>
    </p:spTree>
  </p:cSld>
  <p:clrMapOvr>
    <a:masterClrMapping xmlns:a="http://schemas.openxmlformats.org/drawingml/2006/main"/>
  </p:clrMapOvr>
</p:sld>
</file>