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78755fea1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7385fb2e34d97"/>
  </p:sldMasterIdLst>
  <p:sldIdLst>
    <p:sldId xmlns:r="http://schemas.openxmlformats.org/officeDocument/2006/relationships" id="256" r:id="Reb462557a07e43c2"/>
    <p:sldId xmlns:r="http://schemas.openxmlformats.org/officeDocument/2006/relationships" id="257" r:id="R01936f34ae2c4699"/>
    <p:sldId xmlns:r="http://schemas.openxmlformats.org/officeDocument/2006/relationships" id="258" r:id="Rc381cc0544324f71"/>
    <p:sldId xmlns:r="http://schemas.openxmlformats.org/officeDocument/2006/relationships" id="259" r:id="R58bbecf6e0b64ca3"/>
    <p:sldId xmlns:r="http://schemas.openxmlformats.org/officeDocument/2006/relationships" id="260" r:id="R7a295b9a84a94120"/>
    <p:sldId xmlns:r="http://schemas.openxmlformats.org/officeDocument/2006/relationships" id="261" r:id="Re0cdf1819b7e43a3"/>
    <p:sldId xmlns:r="http://schemas.openxmlformats.org/officeDocument/2006/relationships" id="262" r:id="R5e9c9ceab4a7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7385fb2e34d97" /><Relationship Type="http://schemas.openxmlformats.org/officeDocument/2006/relationships/slide" Target="/ppt/slides/slide1.xml" Id="Reb462557a07e43c2" /><Relationship Type="http://schemas.openxmlformats.org/officeDocument/2006/relationships/slide" Target="/ppt/slides/slide2.xml" Id="R01936f34ae2c4699" /><Relationship Type="http://schemas.openxmlformats.org/officeDocument/2006/relationships/slide" Target="/ppt/slides/slide3.xml" Id="Rc381cc0544324f71" /><Relationship Type="http://schemas.openxmlformats.org/officeDocument/2006/relationships/slide" Target="/ppt/slides/slide4.xml" Id="R58bbecf6e0b64ca3" /><Relationship Type="http://schemas.openxmlformats.org/officeDocument/2006/relationships/slide" Target="/ppt/slides/slide5.xml" Id="R7a295b9a84a94120" /><Relationship Type="http://schemas.openxmlformats.org/officeDocument/2006/relationships/slide" Target="/ppt/slides/slide6.xml" Id="Re0cdf1819b7e43a3" /><Relationship Type="http://schemas.openxmlformats.org/officeDocument/2006/relationships/slide" Target="/ppt/slides/slide7.xml" Id="R5e9c9ceab4a7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4f045082f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02c8a48ad4c03" /><Relationship Type="http://schemas.openxmlformats.org/officeDocument/2006/relationships/theme" Target="/ppt/slideMasters/theme/theme1.xml" Id="Rac9b2f56451b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02c8a48ad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f7eedca5b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6750a5e81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8e5130de7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b8d7f331d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0ab901e6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ef09fee7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f00828545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SOGNEFJELL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51 166 414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54 093 684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JANNICKE OLSEN  –  49,3 %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OLSEN  –  49,3 %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JOTUNFJELL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LUKSEFJELL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Olsen, Ris skolevei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17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SOGNEFJELL AS</a:t>
            </a:r>
          </a:p>
        </p:txBody>
      </p:sp>
    </p:spTree>
  </p:cSld>
  <p:clrMapOvr>
    <a:masterClrMapping xmlns:a="http://schemas.openxmlformats.org/drawingml/2006/main"/>
  </p:clrMapOvr>
</p:sld>
</file>