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183502d54744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604346ce3c44c4"/>
  </p:sldMasterIdLst>
  <p:sldIdLst>
    <p:sldId xmlns:r="http://schemas.openxmlformats.org/officeDocument/2006/relationships" id="256" r:id="R424a2433b5944d28"/>
    <p:sldId xmlns:r="http://schemas.openxmlformats.org/officeDocument/2006/relationships" id="257" r:id="Rb92555aa7708495d"/>
    <p:sldId xmlns:r="http://schemas.openxmlformats.org/officeDocument/2006/relationships" id="258" r:id="R10a236cb082e49a4"/>
    <p:sldId xmlns:r="http://schemas.openxmlformats.org/officeDocument/2006/relationships" id="259" r:id="R03f274d5637f45ee"/>
    <p:sldId xmlns:r="http://schemas.openxmlformats.org/officeDocument/2006/relationships" id="260" r:id="R1cb9e820506a4372"/>
    <p:sldId xmlns:r="http://schemas.openxmlformats.org/officeDocument/2006/relationships" id="261" r:id="Ra8fc99a958e049c7"/>
    <p:sldId xmlns:r="http://schemas.openxmlformats.org/officeDocument/2006/relationships" id="262" r:id="R05254aa17e8d40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604346ce3c44c4" /><Relationship Type="http://schemas.openxmlformats.org/officeDocument/2006/relationships/slide" Target="/ppt/slides/slide1.xml" Id="R424a2433b5944d28" /><Relationship Type="http://schemas.openxmlformats.org/officeDocument/2006/relationships/slide" Target="/ppt/slides/slide2.xml" Id="Rb92555aa7708495d" /><Relationship Type="http://schemas.openxmlformats.org/officeDocument/2006/relationships/slide" Target="/ppt/slides/slide3.xml" Id="R10a236cb082e49a4" /><Relationship Type="http://schemas.openxmlformats.org/officeDocument/2006/relationships/slide" Target="/ppt/slides/slide4.xml" Id="R03f274d5637f45ee" /><Relationship Type="http://schemas.openxmlformats.org/officeDocument/2006/relationships/slide" Target="/ppt/slides/slide5.xml" Id="R1cb9e820506a4372" /><Relationship Type="http://schemas.openxmlformats.org/officeDocument/2006/relationships/slide" Target="/ppt/slides/slide6.xml" Id="Ra8fc99a958e049c7" /><Relationship Type="http://schemas.openxmlformats.org/officeDocument/2006/relationships/slide" Target="/ppt/slides/slide7.xml" Id="R05254aa17e8d40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14d469cd1242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107e3d9650400c" /><Relationship Type="http://schemas.openxmlformats.org/officeDocument/2006/relationships/theme" Target="/ppt/slideMasters/theme/theme1.xml" Id="R2a5a16d1211c4c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107e3d965040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7cbfa733164f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b020eb03c54f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c06d5f52d44e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f34309249f42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fb3f7e9b374d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1984d6fd2348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de26d32d9947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THOMINE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THOMINE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THOMINE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THOMINE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THOMINE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THOMINE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14 532 986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14 443 183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14 532 682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94 862 145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98 094 086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THOMINE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MARGRETE THOMINE SKAUGEN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THOMINE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Selvaags plass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11 63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988 850 780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THOMINE AS</a:t>
            </a:r>
          </a:p>
        </p:txBody>
      </p:sp>
    </p:spTree>
  </p:cSld>
  <p:clrMapOvr>
    <a:masterClrMapping xmlns:a="http://schemas.openxmlformats.org/drawingml/2006/main"/>
  </p:clrMapOvr>
</p:sld>
</file>