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8e6c857ba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1c02b44e64e14"/>
  </p:sldMasterIdLst>
  <p:sldIdLst>
    <p:sldId xmlns:r="http://schemas.openxmlformats.org/officeDocument/2006/relationships" id="256" r:id="R22fe9fa8b075434a"/>
    <p:sldId xmlns:r="http://schemas.openxmlformats.org/officeDocument/2006/relationships" id="257" r:id="R03619ff4f73d425c"/>
    <p:sldId xmlns:r="http://schemas.openxmlformats.org/officeDocument/2006/relationships" id="258" r:id="R011a146bca6741a8"/>
    <p:sldId xmlns:r="http://schemas.openxmlformats.org/officeDocument/2006/relationships" id="259" r:id="Rd3d94c52f91a4aac"/>
    <p:sldId xmlns:r="http://schemas.openxmlformats.org/officeDocument/2006/relationships" id="260" r:id="Rfc9d602a04114ccb"/>
    <p:sldId xmlns:r="http://schemas.openxmlformats.org/officeDocument/2006/relationships" id="261" r:id="R844c11928dce4c6a"/>
    <p:sldId xmlns:r="http://schemas.openxmlformats.org/officeDocument/2006/relationships" id="262" r:id="R555f04542e52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1c02b44e64e14" /><Relationship Type="http://schemas.openxmlformats.org/officeDocument/2006/relationships/slide" Target="/ppt/slides/slide1.xml" Id="R22fe9fa8b075434a" /><Relationship Type="http://schemas.openxmlformats.org/officeDocument/2006/relationships/slide" Target="/ppt/slides/slide2.xml" Id="R03619ff4f73d425c" /><Relationship Type="http://schemas.openxmlformats.org/officeDocument/2006/relationships/slide" Target="/ppt/slides/slide3.xml" Id="R011a146bca6741a8" /><Relationship Type="http://schemas.openxmlformats.org/officeDocument/2006/relationships/slide" Target="/ppt/slides/slide4.xml" Id="Rd3d94c52f91a4aac" /><Relationship Type="http://schemas.openxmlformats.org/officeDocument/2006/relationships/slide" Target="/ppt/slides/slide5.xml" Id="Rfc9d602a04114ccb" /><Relationship Type="http://schemas.openxmlformats.org/officeDocument/2006/relationships/slide" Target="/ppt/slides/slide6.xml" Id="R844c11928dce4c6a" /><Relationship Type="http://schemas.openxmlformats.org/officeDocument/2006/relationships/slide" Target="/ppt/slides/slide7.xml" Id="R555f04542e52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c1cfa313c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922065380488c" /><Relationship Type="http://schemas.openxmlformats.org/officeDocument/2006/relationships/theme" Target="/ppt/slideMasters/theme/theme1.xml" Id="R1a4adeeb7c2e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8922065380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72143ab00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afa5bad6d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c97e59a51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5d9f9c6a9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5e1e5d551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e80b9dea0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6494b6439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25 501 274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27 605 330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Valhallagata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988 851 124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