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b5235e069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86df24a224384"/>
  </p:sldMasterIdLst>
  <p:sldIdLst>
    <p:sldId xmlns:r="http://schemas.openxmlformats.org/officeDocument/2006/relationships" id="256" r:id="R528a897cfcc340e3"/>
    <p:sldId xmlns:r="http://schemas.openxmlformats.org/officeDocument/2006/relationships" id="257" r:id="R0dad64aded694a97"/>
    <p:sldId xmlns:r="http://schemas.openxmlformats.org/officeDocument/2006/relationships" id="258" r:id="R605f361a63b4496e"/>
    <p:sldId xmlns:r="http://schemas.openxmlformats.org/officeDocument/2006/relationships" id="259" r:id="Rc548b153af6d448a"/>
    <p:sldId xmlns:r="http://schemas.openxmlformats.org/officeDocument/2006/relationships" id="260" r:id="R47d7e631379e4d08"/>
    <p:sldId xmlns:r="http://schemas.openxmlformats.org/officeDocument/2006/relationships" id="261" r:id="R19ad9e306fb5422e"/>
    <p:sldId xmlns:r="http://schemas.openxmlformats.org/officeDocument/2006/relationships" id="262" r:id="R2bafbc8ac641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86df24a224384" /><Relationship Type="http://schemas.openxmlformats.org/officeDocument/2006/relationships/slide" Target="/ppt/slides/slide1.xml" Id="R528a897cfcc340e3" /><Relationship Type="http://schemas.openxmlformats.org/officeDocument/2006/relationships/slide" Target="/ppt/slides/slide2.xml" Id="R0dad64aded694a97" /><Relationship Type="http://schemas.openxmlformats.org/officeDocument/2006/relationships/slide" Target="/ppt/slides/slide3.xml" Id="R605f361a63b4496e" /><Relationship Type="http://schemas.openxmlformats.org/officeDocument/2006/relationships/slide" Target="/ppt/slides/slide4.xml" Id="Rc548b153af6d448a" /><Relationship Type="http://schemas.openxmlformats.org/officeDocument/2006/relationships/slide" Target="/ppt/slides/slide5.xml" Id="R47d7e631379e4d08" /><Relationship Type="http://schemas.openxmlformats.org/officeDocument/2006/relationships/slide" Target="/ppt/slides/slide6.xml" Id="R19ad9e306fb5422e" /><Relationship Type="http://schemas.openxmlformats.org/officeDocument/2006/relationships/slide" Target="/ppt/slides/slide7.xml" Id="R2bafbc8ac641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b3a5ad1f9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c1d553bc4580" /><Relationship Type="http://schemas.openxmlformats.org/officeDocument/2006/relationships/theme" Target="/ppt/slideMasters/theme/theme1.xml" Id="R94010a50c929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ec1d553bc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cbcb2972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aab46d09a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cec4eb64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f63145e8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45346f4a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5add116c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5e0c4893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14 532 986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14 364 537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88 236 319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90 677 687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AS</a:t>
            </a:r>
          </a:p>
        </p:txBody>
      </p:sp>
    </p:spTree>
  </p:cSld>
  <p:clrMapOvr>
    <a:masterClrMapping xmlns:a="http://schemas.openxmlformats.org/drawingml/2006/main"/>
  </p:clrMapOvr>
</p:sld>
</file>