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5fe14b0b7348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213fa92a1b4d4f"/>
  </p:sldMasterIdLst>
  <p:sldIdLst>
    <p:sldId xmlns:r="http://schemas.openxmlformats.org/officeDocument/2006/relationships" id="256" r:id="R575e9c985f364653"/>
    <p:sldId xmlns:r="http://schemas.openxmlformats.org/officeDocument/2006/relationships" id="257" r:id="R223a2fae8df94a0c"/>
    <p:sldId xmlns:r="http://schemas.openxmlformats.org/officeDocument/2006/relationships" id="258" r:id="Rbc2ce053e2e04318"/>
    <p:sldId xmlns:r="http://schemas.openxmlformats.org/officeDocument/2006/relationships" id="259" r:id="R54a377b9ffe84a07"/>
    <p:sldId xmlns:r="http://schemas.openxmlformats.org/officeDocument/2006/relationships" id="260" r:id="R3d06e3250de04b50"/>
    <p:sldId xmlns:r="http://schemas.openxmlformats.org/officeDocument/2006/relationships" id="261" r:id="R2dd3c996be08402d"/>
    <p:sldId xmlns:r="http://schemas.openxmlformats.org/officeDocument/2006/relationships" id="262" r:id="Rdade08b4ee744a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13fa92a1b4d4f" /><Relationship Type="http://schemas.openxmlformats.org/officeDocument/2006/relationships/slide" Target="/ppt/slides/slide1.xml" Id="R575e9c985f364653" /><Relationship Type="http://schemas.openxmlformats.org/officeDocument/2006/relationships/slide" Target="/ppt/slides/slide2.xml" Id="R223a2fae8df94a0c" /><Relationship Type="http://schemas.openxmlformats.org/officeDocument/2006/relationships/slide" Target="/ppt/slides/slide3.xml" Id="Rbc2ce053e2e04318" /><Relationship Type="http://schemas.openxmlformats.org/officeDocument/2006/relationships/slide" Target="/ppt/slides/slide4.xml" Id="R54a377b9ffe84a07" /><Relationship Type="http://schemas.openxmlformats.org/officeDocument/2006/relationships/slide" Target="/ppt/slides/slide5.xml" Id="R3d06e3250de04b50" /><Relationship Type="http://schemas.openxmlformats.org/officeDocument/2006/relationships/slide" Target="/ppt/slides/slide6.xml" Id="R2dd3c996be08402d" /><Relationship Type="http://schemas.openxmlformats.org/officeDocument/2006/relationships/slide" Target="/ppt/slides/slide7.xml" Id="Rdade08b4ee744a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2d2976ec749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4a6ead1584cbf" /><Relationship Type="http://schemas.openxmlformats.org/officeDocument/2006/relationships/theme" Target="/ppt/slideMasters/theme/theme1.xml" Id="Rb808aac56ba0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44a6ead1584c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576d362c34a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a145ebbbc48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a616d4c574e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3e8931c2b47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69988f09c49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91023ed1f4f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3fe0e2c624d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14 534 036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14 518 580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14 593 664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95 841 059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97 888 606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SOFIE SKAUGEN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988 852 546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INGEBORG AS</a:t>
            </a:r>
          </a:p>
        </p:txBody>
      </p:sp>
    </p:spTree>
  </p:cSld>
  <p:clrMapOvr>
    <a:masterClrMapping xmlns:a="http://schemas.openxmlformats.org/drawingml/2006/main"/>
  </p:clrMapOvr>
</p:sld>
</file>