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0d9cff5b2c49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9ab8e7b99442a9"/>
  </p:sldMasterIdLst>
  <p:sldIdLst>
    <p:sldId xmlns:r="http://schemas.openxmlformats.org/officeDocument/2006/relationships" id="256" r:id="Rd444a464a9664e68"/>
    <p:sldId xmlns:r="http://schemas.openxmlformats.org/officeDocument/2006/relationships" id="257" r:id="Re6a2000c836f4ecf"/>
    <p:sldId xmlns:r="http://schemas.openxmlformats.org/officeDocument/2006/relationships" id="258" r:id="Rca5fba395834434e"/>
    <p:sldId xmlns:r="http://schemas.openxmlformats.org/officeDocument/2006/relationships" id="259" r:id="R6d4c8c19f0784b79"/>
    <p:sldId xmlns:r="http://schemas.openxmlformats.org/officeDocument/2006/relationships" id="260" r:id="R9b874b01d73a4710"/>
    <p:sldId xmlns:r="http://schemas.openxmlformats.org/officeDocument/2006/relationships" id="261" r:id="R4597f7a49ea243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ab8e7b99442a9" /><Relationship Type="http://schemas.openxmlformats.org/officeDocument/2006/relationships/slide" Target="/ppt/slides/slide1.xml" Id="Rd444a464a9664e68" /><Relationship Type="http://schemas.openxmlformats.org/officeDocument/2006/relationships/slide" Target="/ppt/slides/slide2.xml" Id="Re6a2000c836f4ecf" /><Relationship Type="http://schemas.openxmlformats.org/officeDocument/2006/relationships/slide" Target="/ppt/slides/slide3.xml" Id="Rca5fba395834434e" /><Relationship Type="http://schemas.openxmlformats.org/officeDocument/2006/relationships/slide" Target="/ppt/slides/slide4.xml" Id="R6d4c8c19f0784b79" /><Relationship Type="http://schemas.openxmlformats.org/officeDocument/2006/relationships/slide" Target="/ppt/slides/slide5.xml" Id="R9b874b01d73a4710" /><Relationship Type="http://schemas.openxmlformats.org/officeDocument/2006/relationships/slide" Target="/ppt/slides/slide6.xml" Id="R4597f7a49ea243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b4555a978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97c2688c14b51" /><Relationship Type="http://schemas.openxmlformats.org/officeDocument/2006/relationships/theme" Target="/ppt/slideMasters/theme/theme1.xml" Id="R2444fd346d524d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497c2688c14b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70663753c4b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6a5d2859c44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18dfa9d4345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994e047894b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e216d3f3a4d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1303e400345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LUNCON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Haugsetervegen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2642 Kvam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37 84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988 856 444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