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6662d36edf14bb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47f4a3b8b22478d"/>
  </p:sldMasterIdLst>
  <p:sldIdLst>
    <p:sldId xmlns:r="http://schemas.openxmlformats.org/officeDocument/2006/relationships" id="256" r:id="R3798c3876f8347a7"/>
    <p:sldId xmlns:r="http://schemas.openxmlformats.org/officeDocument/2006/relationships" id="257" r:id="Rc7a99fcaa5cb4a28"/>
    <p:sldId xmlns:r="http://schemas.openxmlformats.org/officeDocument/2006/relationships" id="258" r:id="R781d00096990461e"/>
    <p:sldId xmlns:r="http://schemas.openxmlformats.org/officeDocument/2006/relationships" id="259" r:id="R2086c76816bf40ac"/>
    <p:sldId xmlns:r="http://schemas.openxmlformats.org/officeDocument/2006/relationships" id="260" r:id="Rf1bb5ac63e0949bc"/>
    <p:sldId xmlns:r="http://schemas.openxmlformats.org/officeDocument/2006/relationships" id="261" r:id="Rc8504dee0a754b47"/>
    <p:sldId xmlns:r="http://schemas.openxmlformats.org/officeDocument/2006/relationships" id="262" r:id="R1fef5db209a7432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47f4a3b8b22478d" /><Relationship Type="http://schemas.openxmlformats.org/officeDocument/2006/relationships/slide" Target="/ppt/slides/slide1.xml" Id="R3798c3876f8347a7" /><Relationship Type="http://schemas.openxmlformats.org/officeDocument/2006/relationships/slide" Target="/ppt/slides/slide2.xml" Id="Rc7a99fcaa5cb4a28" /><Relationship Type="http://schemas.openxmlformats.org/officeDocument/2006/relationships/slide" Target="/ppt/slides/slide3.xml" Id="R781d00096990461e" /><Relationship Type="http://schemas.openxmlformats.org/officeDocument/2006/relationships/slide" Target="/ppt/slides/slide4.xml" Id="R2086c76816bf40ac" /><Relationship Type="http://schemas.openxmlformats.org/officeDocument/2006/relationships/slide" Target="/ppt/slides/slide5.xml" Id="Rf1bb5ac63e0949bc" /><Relationship Type="http://schemas.openxmlformats.org/officeDocument/2006/relationships/slide" Target="/ppt/slides/slide6.xml" Id="Rc8504dee0a754b47" /><Relationship Type="http://schemas.openxmlformats.org/officeDocument/2006/relationships/slide" Target="/ppt/slides/slide7.xml" Id="R1fef5db209a7432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c41bad63f34f8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1187c2f6444258" /><Relationship Type="http://schemas.openxmlformats.org/officeDocument/2006/relationships/theme" Target="/ppt/slideMasters/theme/theme1.xml" Id="Rca378cfd6aa1428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01187c2f644425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5c0b4084ec44a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04e687be534e1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d768648ad54bd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e6b695f01341f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85c03296dc4cb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02e401a26944f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ddfc4d6b9f495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LUNCON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LUNCON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LUNCON HOLDING AS ble etablert [år] og holder til i Kvam.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LUNCON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LUNCON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LUNCON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2 687 187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−901 414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31 390 647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146 229 948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176 253 220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LUNCON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OVE STIAN LUND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LUNCON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Haugsetervegen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2642 Kvam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37 84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988 856 444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LUNCON HOLDING AS</a:t>
            </a:r>
          </a:p>
        </p:txBody>
      </p:sp>
    </p:spTree>
  </p:cSld>
  <p:clrMapOvr>
    <a:masterClrMapping xmlns:a="http://schemas.openxmlformats.org/drawingml/2006/main"/>
  </p:clrMapOvr>
</p:sld>
</file>