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f828098c0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1b5fd4e764c19"/>
  </p:sldMasterIdLst>
  <p:sldIdLst>
    <p:sldId xmlns:r="http://schemas.openxmlformats.org/officeDocument/2006/relationships" id="256" r:id="R4b9e7f5cd0134288"/>
    <p:sldId xmlns:r="http://schemas.openxmlformats.org/officeDocument/2006/relationships" id="257" r:id="R6314ce13c29c4667"/>
    <p:sldId xmlns:r="http://schemas.openxmlformats.org/officeDocument/2006/relationships" id="258" r:id="Ra0b63fbf62474943"/>
    <p:sldId xmlns:r="http://schemas.openxmlformats.org/officeDocument/2006/relationships" id="259" r:id="Rd52230aa15ac44c2"/>
    <p:sldId xmlns:r="http://schemas.openxmlformats.org/officeDocument/2006/relationships" id="260" r:id="R1d7126c69c48410b"/>
    <p:sldId xmlns:r="http://schemas.openxmlformats.org/officeDocument/2006/relationships" id="261" r:id="R33aa1790bda54fe1"/>
    <p:sldId xmlns:r="http://schemas.openxmlformats.org/officeDocument/2006/relationships" id="262" r:id="Rda2461232233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1b5fd4e764c19" /><Relationship Type="http://schemas.openxmlformats.org/officeDocument/2006/relationships/slide" Target="/ppt/slides/slide1.xml" Id="R4b9e7f5cd0134288" /><Relationship Type="http://schemas.openxmlformats.org/officeDocument/2006/relationships/slide" Target="/ppt/slides/slide2.xml" Id="R6314ce13c29c4667" /><Relationship Type="http://schemas.openxmlformats.org/officeDocument/2006/relationships/slide" Target="/ppt/slides/slide3.xml" Id="Ra0b63fbf62474943" /><Relationship Type="http://schemas.openxmlformats.org/officeDocument/2006/relationships/slide" Target="/ppt/slides/slide4.xml" Id="Rd52230aa15ac44c2" /><Relationship Type="http://schemas.openxmlformats.org/officeDocument/2006/relationships/slide" Target="/ppt/slides/slide5.xml" Id="R1d7126c69c48410b" /><Relationship Type="http://schemas.openxmlformats.org/officeDocument/2006/relationships/slide" Target="/ppt/slides/slide6.xml" Id="R33aa1790bda54fe1" /><Relationship Type="http://schemas.openxmlformats.org/officeDocument/2006/relationships/slide" Target="/ppt/slides/slide7.xml" Id="Rda2461232233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579e975f6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48e67e79a47b0" /><Relationship Type="http://schemas.openxmlformats.org/officeDocument/2006/relationships/theme" Target="/ppt/slideMasters/theme/theme1.xml" Id="R0ffe4b1562a8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48e67e79a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de821d64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eb8831fd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7b4b889e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190a743b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1e5fc0d4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272dfb5f3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10a69599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STOKKE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