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3b36290c9e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5ea2ab2874d10"/>
  </p:sldMasterIdLst>
  <p:sldIdLst>
    <p:sldId xmlns:r="http://schemas.openxmlformats.org/officeDocument/2006/relationships" id="256" r:id="R728b920e04634a98"/>
    <p:sldId xmlns:r="http://schemas.openxmlformats.org/officeDocument/2006/relationships" id="257" r:id="Ra48f6a05188d4bc8"/>
    <p:sldId xmlns:r="http://schemas.openxmlformats.org/officeDocument/2006/relationships" id="258" r:id="R9aaaee6fa83b4429"/>
    <p:sldId xmlns:r="http://schemas.openxmlformats.org/officeDocument/2006/relationships" id="259" r:id="Rd4d91d3b47d94036"/>
    <p:sldId xmlns:r="http://schemas.openxmlformats.org/officeDocument/2006/relationships" id="260" r:id="R2862774744c54cd7"/>
    <p:sldId xmlns:r="http://schemas.openxmlformats.org/officeDocument/2006/relationships" id="261" r:id="R9aa7c8a36e2b4a02"/>
    <p:sldId xmlns:r="http://schemas.openxmlformats.org/officeDocument/2006/relationships" id="262" r:id="R5155d0ac5b2b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5ea2ab2874d10" /><Relationship Type="http://schemas.openxmlformats.org/officeDocument/2006/relationships/slide" Target="/ppt/slides/slide1.xml" Id="R728b920e04634a98" /><Relationship Type="http://schemas.openxmlformats.org/officeDocument/2006/relationships/slide" Target="/ppt/slides/slide2.xml" Id="Ra48f6a05188d4bc8" /><Relationship Type="http://schemas.openxmlformats.org/officeDocument/2006/relationships/slide" Target="/ppt/slides/slide3.xml" Id="R9aaaee6fa83b4429" /><Relationship Type="http://schemas.openxmlformats.org/officeDocument/2006/relationships/slide" Target="/ppt/slides/slide4.xml" Id="Rd4d91d3b47d94036" /><Relationship Type="http://schemas.openxmlformats.org/officeDocument/2006/relationships/slide" Target="/ppt/slides/slide5.xml" Id="R2862774744c54cd7" /><Relationship Type="http://schemas.openxmlformats.org/officeDocument/2006/relationships/slide" Target="/ppt/slides/slide6.xml" Id="R9aa7c8a36e2b4a02" /><Relationship Type="http://schemas.openxmlformats.org/officeDocument/2006/relationships/slide" Target="/ppt/slides/slide7.xml" Id="R5155d0ac5b2b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0a170dd3f48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2a0bec27450f" /><Relationship Type="http://schemas.openxmlformats.org/officeDocument/2006/relationships/theme" Target="/ppt/slideMasters/theme/theme1.xml" Id="Rcf297032f097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d2a0bec27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1cfdcdbc1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17a9c8258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7d7846e6243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087ee55ea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ed5e013e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3bbfb17de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2f12af96044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53 601 739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53 841 511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75,2 %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